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0"/>
  </p:notesMasterIdLst>
  <p:handoutMasterIdLst>
    <p:handoutMasterId r:id="rId41"/>
  </p:handoutMasterIdLst>
  <p:sldIdLst>
    <p:sldId id="256" r:id="rId5"/>
    <p:sldId id="265" r:id="rId6"/>
    <p:sldId id="276" r:id="rId7"/>
    <p:sldId id="297" r:id="rId8"/>
    <p:sldId id="277" r:id="rId9"/>
    <p:sldId id="278" r:id="rId10"/>
    <p:sldId id="279" r:id="rId11"/>
    <p:sldId id="298" r:id="rId12"/>
    <p:sldId id="302" r:id="rId13"/>
    <p:sldId id="303" r:id="rId14"/>
    <p:sldId id="280" r:id="rId15"/>
    <p:sldId id="281" r:id="rId16"/>
    <p:sldId id="300" r:id="rId17"/>
    <p:sldId id="301" r:id="rId18"/>
    <p:sldId id="307" r:id="rId19"/>
    <p:sldId id="282" r:id="rId20"/>
    <p:sldId id="304" r:id="rId21"/>
    <p:sldId id="305" r:id="rId22"/>
    <p:sldId id="283" r:id="rId23"/>
    <p:sldId id="284" r:id="rId24"/>
    <p:sldId id="285" r:id="rId25"/>
    <p:sldId id="271" r:id="rId26"/>
    <p:sldId id="272" r:id="rId27"/>
    <p:sldId id="296" r:id="rId28"/>
    <p:sldId id="286" r:id="rId29"/>
    <p:sldId id="288" r:id="rId30"/>
    <p:sldId id="289" r:id="rId31"/>
    <p:sldId id="290" r:id="rId32"/>
    <p:sldId id="291" r:id="rId33"/>
    <p:sldId id="306" r:id="rId34"/>
    <p:sldId id="292" r:id="rId35"/>
    <p:sldId id="293" r:id="rId36"/>
    <p:sldId id="294" r:id="rId37"/>
    <p:sldId id="309" r:id="rId38"/>
    <p:sldId id="295"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43D5B1-E970-42A8-8240-8B828CC91A18}" v="6" dt="2022-06-09T08:01:49.551"/>
    <p1510:client id="{756FD038-5EE8-439B-A6D4-F19A1740854E}" v="7" dt="2022-06-09T08:20:17.9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04" autoAdjust="0"/>
    <p:restoredTop sz="93321" autoAdjust="0"/>
  </p:normalViewPr>
  <p:slideViewPr>
    <p:cSldViewPr>
      <p:cViewPr varScale="1">
        <p:scale>
          <a:sx n="55" d="100"/>
          <a:sy n="55" d="100"/>
        </p:scale>
        <p:origin x="1264" y="40"/>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USRA AKLOUK" userId="628fae7fe455d560" providerId="LiveId" clId="{756FD038-5EE8-439B-A6D4-F19A1740854E}"/>
    <pc:docChg chg="undo custSel addSld delSld modSld">
      <pc:chgData name="YUSRA AKLOUK" userId="628fae7fe455d560" providerId="LiveId" clId="{756FD038-5EE8-439B-A6D4-F19A1740854E}" dt="2022-06-09T13:27:21.642" v="109" actId="478"/>
      <pc:docMkLst>
        <pc:docMk/>
      </pc:docMkLst>
      <pc:sldChg chg="delSp mod delAnim">
        <pc:chgData name="YUSRA AKLOUK" userId="628fae7fe455d560" providerId="LiveId" clId="{756FD038-5EE8-439B-A6D4-F19A1740854E}" dt="2022-06-09T13:27:21.642" v="109" actId="478"/>
        <pc:sldMkLst>
          <pc:docMk/>
          <pc:sldMk cId="1660105272" sldId="294"/>
        </pc:sldMkLst>
        <pc:picChg chg="del">
          <ac:chgData name="YUSRA AKLOUK" userId="628fae7fe455d560" providerId="LiveId" clId="{756FD038-5EE8-439B-A6D4-F19A1740854E}" dt="2022-06-09T13:27:21.642" v="109" actId="478"/>
          <ac:picMkLst>
            <pc:docMk/>
            <pc:sldMk cId="1660105272" sldId="294"/>
            <ac:picMk id="3" creationId="{4A629272-B01B-2B72-AC60-EBF2CC4AB944}"/>
          </ac:picMkLst>
        </pc:picChg>
      </pc:sldChg>
      <pc:sldChg chg="addSp delSp modSp new mod">
        <pc:chgData name="YUSRA AKLOUK" userId="628fae7fe455d560" providerId="LiveId" clId="{756FD038-5EE8-439B-A6D4-F19A1740854E}" dt="2022-06-09T08:12:01.906" v="77" actId="1076"/>
        <pc:sldMkLst>
          <pc:docMk/>
          <pc:sldMk cId="2501370091" sldId="307"/>
        </pc:sldMkLst>
        <pc:spChg chg="mod">
          <ac:chgData name="YUSRA AKLOUK" userId="628fae7fe455d560" providerId="LiveId" clId="{756FD038-5EE8-439B-A6D4-F19A1740854E}" dt="2022-06-09T08:06:24.876" v="16" actId="20577"/>
          <ac:spMkLst>
            <pc:docMk/>
            <pc:sldMk cId="2501370091" sldId="307"/>
            <ac:spMk id="2" creationId="{3ABA43DE-C864-D2DC-CB10-C432043FE1BA}"/>
          </ac:spMkLst>
        </pc:spChg>
        <pc:spChg chg="del">
          <ac:chgData name="YUSRA AKLOUK" userId="628fae7fe455d560" providerId="LiveId" clId="{756FD038-5EE8-439B-A6D4-F19A1740854E}" dt="2022-06-09T08:07:01.051" v="17"/>
          <ac:spMkLst>
            <pc:docMk/>
            <pc:sldMk cId="2501370091" sldId="307"/>
            <ac:spMk id="3" creationId="{DF7070FB-CC67-9697-4C18-53F759F2460E}"/>
          </ac:spMkLst>
        </pc:spChg>
        <pc:spChg chg="add mod">
          <ac:chgData name="YUSRA AKLOUK" userId="628fae7fe455d560" providerId="LiveId" clId="{756FD038-5EE8-439B-A6D4-F19A1740854E}" dt="2022-06-09T08:12:01.906" v="77" actId="1076"/>
          <ac:spMkLst>
            <pc:docMk/>
            <pc:sldMk cId="2501370091" sldId="307"/>
            <ac:spMk id="5" creationId="{D31B44F1-E57B-63D6-BCCB-01114F74315E}"/>
          </ac:spMkLst>
        </pc:spChg>
        <pc:graphicFrameChg chg="add mod modGraphic">
          <ac:chgData name="YUSRA AKLOUK" userId="628fae7fe455d560" providerId="LiveId" clId="{756FD038-5EE8-439B-A6D4-F19A1740854E}" dt="2022-06-09T08:11:27.701" v="43" actId="14100"/>
          <ac:graphicFrameMkLst>
            <pc:docMk/>
            <pc:sldMk cId="2501370091" sldId="307"/>
            <ac:graphicFrameMk id="4" creationId="{38392821-044D-2E92-B5DC-357E858DEDED}"/>
          </ac:graphicFrameMkLst>
        </pc:graphicFrameChg>
      </pc:sldChg>
      <pc:sldChg chg="addSp delSp modSp new del mod">
        <pc:chgData name="YUSRA AKLOUK" userId="628fae7fe455d560" providerId="LiveId" clId="{756FD038-5EE8-439B-A6D4-F19A1740854E}" dt="2022-06-09T08:15:00.614" v="87" actId="47"/>
        <pc:sldMkLst>
          <pc:docMk/>
          <pc:sldMk cId="3513062172" sldId="308"/>
        </pc:sldMkLst>
        <pc:spChg chg="del">
          <ac:chgData name="YUSRA AKLOUK" userId="628fae7fe455d560" providerId="LiveId" clId="{756FD038-5EE8-439B-A6D4-F19A1740854E}" dt="2022-06-09T08:14:30.082" v="82" actId="478"/>
          <ac:spMkLst>
            <pc:docMk/>
            <pc:sldMk cId="3513062172" sldId="308"/>
            <ac:spMk id="3" creationId="{F8926D0B-48A1-B219-96A5-8D34020FC45E}"/>
          </ac:spMkLst>
        </pc:spChg>
        <pc:graphicFrameChg chg="add del mod">
          <ac:chgData name="YUSRA AKLOUK" userId="628fae7fe455d560" providerId="LiveId" clId="{756FD038-5EE8-439B-A6D4-F19A1740854E}" dt="2022-06-09T08:14:53.639" v="85" actId="478"/>
          <ac:graphicFrameMkLst>
            <pc:docMk/>
            <pc:sldMk cId="3513062172" sldId="308"/>
            <ac:graphicFrameMk id="7" creationId="{C7ACE88A-DD88-AF91-A920-23D1C1095398}"/>
          </ac:graphicFrameMkLst>
        </pc:graphicFrameChg>
      </pc:sldChg>
      <pc:sldChg chg="addSp modSp new mod">
        <pc:chgData name="YUSRA AKLOUK" userId="628fae7fe455d560" providerId="LiveId" clId="{756FD038-5EE8-439B-A6D4-F19A1740854E}" dt="2022-06-09T08:21:42.692" v="108" actId="27918"/>
        <pc:sldMkLst>
          <pc:docMk/>
          <pc:sldMk cId="1902800566" sldId="309"/>
        </pc:sldMkLst>
        <pc:graphicFrameChg chg="add mod">
          <ac:chgData name="YUSRA AKLOUK" userId="628fae7fe455d560" providerId="LiveId" clId="{756FD038-5EE8-439B-A6D4-F19A1740854E}" dt="2022-06-09T08:15:12.013" v="90" actId="1957"/>
          <ac:graphicFrameMkLst>
            <pc:docMk/>
            <pc:sldMk cId="1902800566" sldId="309"/>
            <ac:graphicFrameMk id="4" creationId="{692ACBEB-C4FA-1829-6A85-13AE982B8266}"/>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Bubble App</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9B54-4CDF-B9AC-ABEDFB57D3E3}"/>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9B54-4CDF-B9AC-ABEDFB57D3E3}"/>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9B54-4CDF-B9AC-ABEDFB57D3E3}"/>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9B54-4CDF-B9AC-ABEDFB57D3E3}"/>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9-9B54-4CDF-B9AC-ABEDFB57D3E3}"/>
              </c:ext>
            </c:extLst>
          </c:dPt>
          <c:dPt>
            <c:idx val="5"/>
            <c:bubble3D val="0"/>
            <c:spPr>
              <a:solidFill>
                <a:schemeClr val="accent6"/>
              </a:solidFill>
              <a:ln w="25400">
                <a:solidFill>
                  <a:schemeClr val="lt1"/>
                </a:solidFill>
              </a:ln>
              <a:effectLst/>
              <a:sp3d contourW="25400">
                <a:contourClr>
                  <a:schemeClr val="lt1"/>
                </a:contourClr>
              </a:sp3d>
            </c:spPr>
            <c:extLst>
              <c:ext xmlns:c16="http://schemas.microsoft.com/office/drawing/2014/chart" uri="{C3380CC4-5D6E-409C-BE32-E72D297353CC}">
                <c16:uniqueId val="{0000000B-9B54-4CDF-B9AC-ABEDFB57D3E3}"/>
              </c:ext>
            </c:extLst>
          </c:dPt>
          <c:dPt>
            <c:idx val="6"/>
            <c:bubble3D val="0"/>
            <c:spPr>
              <a:solidFill>
                <a:schemeClr val="accent1">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D-9B54-4CDF-B9AC-ABEDFB57D3E3}"/>
              </c:ext>
            </c:extLst>
          </c:dPt>
          <c:cat>
            <c:strRef>
              <c:f>Sheet1!$A$2:$A$8</c:f>
              <c:strCache>
                <c:ptCount val="7"/>
                <c:pt idx="0">
                  <c:v>Yousra</c:v>
                </c:pt>
                <c:pt idx="1">
                  <c:v>Sama</c:v>
                </c:pt>
                <c:pt idx="2">
                  <c:v>Abdulaziz</c:v>
                </c:pt>
                <c:pt idx="3">
                  <c:v>Manar Hasan</c:v>
                </c:pt>
                <c:pt idx="4">
                  <c:v>Manar</c:v>
                </c:pt>
                <c:pt idx="5">
                  <c:v>Shorouq</c:v>
                </c:pt>
                <c:pt idx="6">
                  <c:v>Mesaab</c:v>
                </c:pt>
              </c:strCache>
            </c:strRef>
          </c:cat>
          <c:val>
            <c:numRef>
              <c:f>Sheet1!$B$2:$B$8</c:f>
              <c:numCache>
                <c:formatCode>General</c:formatCode>
                <c:ptCount val="7"/>
                <c:pt idx="0">
                  <c:v>3</c:v>
                </c:pt>
                <c:pt idx="1">
                  <c:v>3</c:v>
                </c:pt>
                <c:pt idx="2">
                  <c:v>3</c:v>
                </c:pt>
                <c:pt idx="3">
                  <c:v>2</c:v>
                </c:pt>
                <c:pt idx="4">
                  <c:v>2</c:v>
                </c:pt>
                <c:pt idx="5">
                  <c:v>2</c:v>
                </c:pt>
                <c:pt idx="6">
                  <c:v>1</c:v>
                </c:pt>
              </c:numCache>
            </c:numRef>
          </c:val>
          <c:extLst>
            <c:ext xmlns:c16="http://schemas.microsoft.com/office/drawing/2014/chart" uri="{C3380CC4-5D6E-409C-BE32-E72D297353CC}">
              <c16:uniqueId val="{00000000-32FF-4757-8190-9540263BD9CD}"/>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5A3329-CEC1-447A-B9BB-E60A50FD2F66}"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US"/>
        </a:p>
      </dgm:t>
    </dgm:pt>
    <dgm:pt modelId="{F71F8EEB-DA29-4947-931C-C1B6B077B494}">
      <dgm:prSet phldrT="[Text]"/>
      <dgm:spPr/>
      <dgm:t>
        <a:bodyPr/>
        <a:lstStyle/>
        <a:p>
          <a:r>
            <a:rPr lang="en-US" dirty="0"/>
            <a:t>Screen sharing</a:t>
          </a:r>
        </a:p>
      </dgm:t>
    </dgm:pt>
    <dgm:pt modelId="{B5D0FD7B-B142-4CA9-9D3B-E670483901DC}" type="parTrans" cxnId="{289F6424-8C32-41AD-BDAE-7C3D3B40F4C4}">
      <dgm:prSet/>
      <dgm:spPr/>
      <dgm:t>
        <a:bodyPr/>
        <a:lstStyle/>
        <a:p>
          <a:endParaRPr lang="en-US"/>
        </a:p>
      </dgm:t>
    </dgm:pt>
    <dgm:pt modelId="{ADE1271F-4BDA-422B-A3B2-B9AF4B6C977B}" type="sibTrans" cxnId="{289F6424-8C32-41AD-BDAE-7C3D3B40F4C4}">
      <dgm:prSet/>
      <dgm:spPr/>
      <dgm:t>
        <a:bodyPr/>
        <a:lstStyle/>
        <a:p>
          <a:endParaRPr lang="en-US"/>
        </a:p>
      </dgm:t>
    </dgm:pt>
    <dgm:pt modelId="{628C701A-8196-4DC2-AC86-B5AB9681C43C}">
      <dgm:prSet phldrT="[Text]"/>
      <dgm:spPr/>
      <dgm:t>
        <a:bodyPr/>
        <a:lstStyle/>
        <a:p>
          <a:r>
            <a:rPr lang="en-US" dirty="0"/>
            <a:t>Webcam streaming</a:t>
          </a:r>
        </a:p>
      </dgm:t>
    </dgm:pt>
    <dgm:pt modelId="{FB672918-355E-48AF-9B87-543550607B88}" type="parTrans" cxnId="{B5D36B5B-B5D1-4EE4-9F8B-6C737E1AB239}">
      <dgm:prSet/>
      <dgm:spPr/>
      <dgm:t>
        <a:bodyPr/>
        <a:lstStyle/>
        <a:p>
          <a:endParaRPr lang="en-US"/>
        </a:p>
      </dgm:t>
    </dgm:pt>
    <dgm:pt modelId="{E566A11E-A0ED-4ACE-A934-2DC824651D0D}" type="sibTrans" cxnId="{B5D36B5B-B5D1-4EE4-9F8B-6C737E1AB239}">
      <dgm:prSet/>
      <dgm:spPr/>
      <dgm:t>
        <a:bodyPr/>
        <a:lstStyle/>
        <a:p>
          <a:endParaRPr lang="en-US"/>
        </a:p>
      </dgm:t>
    </dgm:pt>
    <dgm:pt modelId="{A5004B29-F577-4691-B052-03915E93794E}">
      <dgm:prSet phldrT="[Text]"/>
      <dgm:spPr/>
      <dgm:t>
        <a:bodyPr/>
        <a:lstStyle/>
        <a:p>
          <a:r>
            <a:rPr lang="en-US" dirty="0"/>
            <a:t>Chat room</a:t>
          </a:r>
        </a:p>
      </dgm:t>
    </dgm:pt>
    <dgm:pt modelId="{080A416C-9830-4022-A740-4E11E9884DA4}" type="parTrans" cxnId="{35B16237-443A-48C3-BF78-F0136789721C}">
      <dgm:prSet/>
      <dgm:spPr/>
      <dgm:t>
        <a:bodyPr/>
        <a:lstStyle/>
        <a:p>
          <a:endParaRPr lang="en-US"/>
        </a:p>
      </dgm:t>
    </dgm:pt>
    <dgm:pt modelId="{7524AA9F-3EFF-4A06-B448-E71B2C3D38D0}" type="sibTrans" cxnId="{35B16237-443A-48C3-BF78-F0136789721C}">
      <dgm:prSet/>
      <dgm:spPr/>
      <dgm:t>
        <a:bodyPr/>
        <a:lstStyle/>
        <a:p>
          <a:endParaRPr lang="en-US"/>
        </a:p>
      </dgm:t>
    </dgm:pt>
    <dgm:pt modelId="{97D106CA-8E40-490E-81A9-A71532BE29AF}">
      <dgm:prSet phldrT="[Text]"/>
      <dgm:spPr/>
      <dgm:t>
        <a:bodyPr/>
        <a:lstStyle/>
        <a:p>
          <a:r>
            <a:rPr lang="en-US" dirty="0"/>
            <a:t>Meeting recording</a:t>
          </a:r>
        </a:p>
      </dgm:t>
    </dgm:pt>
    <dgm:pt modelId="{2748EF05-EE44-44A2-B39C-9CDD38397734}" type="parTrans" cxnId="{35ACE96A-0742-4C7D-ACE0-CB3AFE71F6EF}">
      <dgm:prSet/>
      <dgm:spPr/>
      <dgm:t>
        <a:bodyPr/>
        <a:lstStyle/>
        <a:p>
          <a:endParaRPr lang="en-US"/>
        </a:p>
      </dgm:t>
    </dgm:pt>
    <dgm:pt modelId="{C0903D07-33AA-4E97-9884-A09BB9A9043B}" type="sibTrans" cxnId="{35ACE96A-0742-4C7D-ACE0-CB3AFE71F6EF}">
      <dgm:prSet/>
      <dgm:spPr/>
      <dgm:t>
        <a:bodyPr/>
        <a:lstStyle/>
        <a:p>
          <a:endParaRPr lang="en-US"/>
        </a:p>
      </dgm:t>
    </dgm:pt>
    <dgm:pt modelId="{A53A60AB-4B3E-40C1-8D8C-EA441BACA3C7}" type="pres">
      <dgm:prSet presAssocID="{2A5A3329-CEC1-447A-B9BB-E60A50FD2F66}" presName="matrix" presStyleCnt="0">
        <dgm:presLayoutVars>
          <dgm:chMax val="1"/>
          <dgm:dir/>
          <dgm:resizeHandles val="exact"/>
        </dgm:presLayoutVars>
      </dgm:prSet>
      <dgm:spPr/>
    </dgm:pt>
    <dgm:pt modelId="{BA05BCD0-6FC0-43B5-B82E-7423C8C3EA56}" type="pres">
      <dgm:prSet presAssocID="{2A5A3329-CEC1-447A-B9BB-E60A50FD2F66}" presName="diamond" presStyleLbl="bgShp" presStyleIdx="0" presStyleCnt="1"/>
      <dgm:spPr/>
    </dgm:pt>
    <dgm:pt modelId="{77E5A098-CE0C-4031-9CAB-E69F618E049A}" type="pres">
      <dgm:prSet presAssocID="{2A5A3329-CEC1-447A-B9BB-E60A50FD2F66}" presName="quad1" presStyleLbl="node1" presStyleIdx="0" presStyleCnt="4">
        <dgm:presLayoutVars>
          <dgm:chMax val="0"/>
          <dgm:chPref val="0"/>
          <dgm:bulletEnabled val="1"/>
        </dgm:presLayoutVars>
      </dgm:prSet>
      <dgm:spPr/>
    </dgm:pt>
    <dgm:pt modelId="{37E1FA80-F452-413F-A4B9-3DF5CCF4746E}" type="pres">
      <dgm:prSet presAssocID="{2A5A3329-CEC1-447A-B9BB-E60A50FD2F66}" presName="quad2" presStyleLbl="node1" presStyleIdx="1" presStyleCnt="4">
        <dgm:presLayoutVars>
          <dgm:chMax val="0"/>
          <dgm:chPref val="0"/>
          <dgm:bulletEnabled val="1"/>
        </dgm:presLayoutVars>
      </dgm:prSet>
      <dgm:spPr/>
    </dgm:pt>
    <dgm:pt modelId="{9442B30C-FDE0-4591-885C-47433E8FF120}" type="pres">
      <dgm:prSet presAssocID="{2A5A3329-CEC1-447A-B9BB-E60A50FD2F66}" presName="quad3" presStyleLbl="node1" presStyleIdx="2" presStyleCnt="4">
        <dgm:presLayoutVars>
          <dgm:chMax val="0"/>
          <dgm:chPref val="0"/>
          <dgm:bulletEnabled val="1"/>
        </dgm:presLayoutVars>
      </dgm:prSet>
      <dgm:spPr/>
    </dgm:pt>
    <dgm:pt modelId="{458C9837-43A5-4AF5-8230-1197DF20FA43}" type="pres">
      <dgm:prSet presAssocID="{2A5A3329-CEC1-447A-B9BB-E60A50FD2F66}" presName="quad4" presStyleLbl="node1" presStyleIdx="3" presStyleCnt="4">
        <dgm:presLayoutVars>
          <dgm:chMax val="0"/>
          <dgm:chPref val="0"/>
          <dgm:bulletEnabled val="1"/>
        </dgm:presLayoutVars>
      </dgm:prSet>
      <dgm:spPr/>
    </dgm:pt>
  </dgm:ptLst>
  <dgm:cxnLst>
    <dgm:cxn modelId="{289F6424-8C32-41AD-BDAE-7C3D3B40F4C4}" srcId="{2A5A3329-CEC1-447A-B9BB-E60A50FD2F66}" destId="{F71F8EEB-DA29-4947-931C-C1B6B077B494}" srcOrd="0" destOrd="0" parTransId="{B5D0FD7B-B142-4CA9-9D3B-E670483901DC}" sibTransId="{ADE1271F-4BDA-422B-A3B2-B9AF4B6C977B}"/>
    <dgm:cxn modelId="{35B16237-443A-48C3-BF78-F0136789721C}" srcId="{2A5A3329-CEC1-447A-B9BB-E60A50FD2F66}" destId="{A5004B29-F577-4691-B052-03915E93794E}" srcOrd="2" destOrd="0" parTransId="{080A416C-9830-4022-A740-4E11E9884DA4}" sibTransId="{7524AA9F-3EFF-4A06-B448-E71B2C3D38D0}"/>
    <dgm:cxn modelId="{30CFF63D-5228-46AF-B7DD-0CA09855267B}" type="presOf" srcId="{628C701A-8196-4DC2-AC86-B5AB9681C43C}" destId="{37E1FA80-F452-413F-A4B9-3DF5CCF4746E}" srcOrd="0" destOrd="0" presId="urn:microsoft.com/office/officeart/2005/8/layout/matrix3"/>
    <dgm:cxn modelId="{B5D36B5B-B5D1-4EE4-9F8B-6C737E1AB239}" srcId="{2A5A3329-CEC1-447A-B9BB-E60A50FD2F66}" destId="{628C701A-8196-4DC2-AC86-B5AB9681C43C}" srcOrd="1" destOrd="0" parTransId="{FB672918-355E-48AF-9B87-543550607B88}" sibTransId="{E566A11E-A0ED-4ACE-A934-2DC824651D0D}"/>
    <dgm:cxn modelId="{35ACE96A-0742-4C7D-ACE0-CB3AFE71F6EF}" srcId="{2A5A3329-CEC1-447A-B9BB-E60A50FD2F66}" destId="{97D106CA-8E40-490E-81A9-A71532BE29AF}" srcOrd="3" destOrd="0" parTransId="{2748EF05-EE44-44A2-B39C-9CDD38397734}" sibTransId="{C0903D07-33AA-4E97-9884-A09BB9A9043B}"/>
    <dgm:cxn modelId="{96EC0C90-B38B-4ACF-A7F1-ED15B9E91154}" type="presOf" srcId="{97D106CA-8E40-490E-81A9-A71532BE29AF}" destId="{458C9837-43A5-4AF5-8230-1197DF20FA43}" srcOrd="0" destOrd="0" presId="urn:microsoft.com/office/officeart/2005/8/layout/matrix3"/>
    <dgm:cxn modelId="{51510F9A-5E3B-4701-987A-FC0BB25C2572}" type="presOf" srcId="{A5004B29-F577-4691-B052-03915E93794E}" destId="{9442B30C-FDE0-4591-885C-47433E8FF120}" srcOrd="0" destOrd="0" presId="urn:microsoft.com/office/officeart/2005/8/layout/matrix3"/>
    <dgm:cxn modelId="{8B5371A7-A0F9-4807-A707-E4750B7821A7}" type="presOf" srcId="{2A5A3329-CEC1-447A-B9BB-E60A50FD2F66}" destId="{A53A60AB-4B3E-40C1-8D8C-EA441BACA3C7}" srcOrd="0" destOrd="0" presId="urn:microsoft.com/office/officeart/2005/8/layout/matrix3"/>
    <dgm:cxn modelId="{FC0905AE-E01F-4AF8-B149-89D2120FB171}" type="presOf" srcId="{F71F8EEB-DA29-4947-931C-C1B6B077B494}" destId="{77E5A098-CE0C-4031-9CAB-E69F618E049A}" srcOrd="0" destOrd="0" presId="urn:microsoft.com/office/officeart/2005/8/layout/matrix3"/>
    <dgm:cxn modelId="{4424C60F-DA15-488E-A7A8-87EC7AFC7521}" type="presParOf" srcId="{A53A60AB-4B3E-40C1-8D8C-EA441BACA3C7}" destId="{BA05BCD0-6FC0-43B5-B82E-7423C8C3EA56}" srcOrd="0" destOrd="0" presId="urn:microsoft.com/office/officeart/2005/8/layout/matrix3"/>
    <dgm:cxn modelId="{7B375731-3697-44CF-AB6A-DC8774A0BBBB}" type="presParOf" srcId="{A53A60AB-4B3E-40C1-8D8C-EA441BACA3C7}" destId="{77E5A098-CE0C-4031-9CAB-E69F618E049A}" srcOrd="1" destOrd="0" presId="urn:microsoft.com/office/officeart/2005/8/layout/matrix3"/>
    <dgm:cxn modelId="{8B29E32C-DEA9-476F-8F17-3494D9B5C977}" type="presParOf" srcId="{A53A60AB-4B3E-40C1-8D8C-EA441BACA3C7}" destId="{37E1FA80-F452-413F-A4B9-3DF5CCF4746E}" srcOrd="2" destOrd="0" presId="urn:microsoft.com/office/officeart/2005/8/layout/matrix3"/>
    <dgm:cxn modelId="{7A44C5D9-3CD9-45CE-9827-7D15DF9AAA23}" type="presParOf" srcId="{A53A60AB-4B3E-40C1-8D8C-EA441BACA3C7}" destId="{9442B30C-FDE0-4591-885C-47433E8FF120}" srcOrd="3" destOrd="0" presId="urn:microsoft.com/office/officeart/2005/8/layout/matrix3"/>
    <dgm:cxn modelId="{236C6B2A-D245-4A01-977A-BD841549DA7C}" type="presParOf" srcId="{A53A60AB-4B3E-40C1-8D8C-EA441BACA3C7}" destId="{458C9837-43A5-4AF5-8230-1197DF20FA43}"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A5A3329-CEC1-447A-B9BB-E60A50FD2F66}"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US"/>
        </a:p>
      </dgm:t>
    </dgm:pt>
    <dgm:pt modelId="{F71F8EEB-DA29-4947-931C-C1B6B077B494}">
      <dgm:prSet phldrT="[Text]"/>
      <dgm:spPr/>
      <dgm:t>
        <a:bodyPr/>
        <a:lstStyle/>
        <a:p>
          <a:r>
            <a:rPr lang="en-US" dirty="0"/>
            <a:t>Interactive whiteboard </a:t>
          </a:r>
        </a:p>
      </dgm:t>
    </dgm:pt>
    <dgm:pt modelId="{ADE1271F-4BDA-422B-A3B2-B9AF4B6C977B}" type="sibTrans" cxnId="{289F6424-8C32-41AD-BDAE-7C3D3B40F4C4}">
      <dgm:prSet/>
      <dgm:spPr/>
      <dgm:t>
        <a:bodyPr/>
        <a:lstStyle/>
        <a:p>
          <a:endParaRPr lang="en-US"/>
        </a:p>
      </dgm:t>
    </dgm:pt>
    <dgm:pt modelId="{B5D0FD7B-B142-4CA9-9D3B-E670483901DC}" type="parTrans" cxnId="{289F6424-8C32-41AD-BDAE-7C3D3B40F4C4}">
      <dgm:prSet/>
      <dgm:spPr/>
      <dgm:t>
        <a:bodyPr/>
        <a:lstStyle/>
        <a:p>
          <a:endParaRPr lang="en-US"/>
        </a:p>
      </dgm:t>
    </dgm:pt>
    <dgm:pt modelId="{628C701A-8196-4DC2-AC86-B5AB9681C43C}">
      <dgm:prSet phldrT="[Text]"/>
      <dgm:spPr/>
      <dgm:t>
        <a:bodyPr/>
        <a:lstStyle/>
        <a:p>
          <a:r>
            <a:rPr lang="en-US" dirty="0"/>
            <a:t>File sharing</a:t>
          </a:r>
        </a:p>
      </dgm:t>
    </dgm:pt>
    <dgm:pt modelId="{E566A11E-A0ED-4ACE-A934-2DC824651D0D}" type="sibTrans" cxnId="{B5D36B5B-B5D1-4EE4-9F8B-6C737E1AB239}">
      <dgm:prSet/>
      <dgm:spPr/>
      <dgm:t>
        <a:bodyPr/>
        <a:lstStyle/>
        <a:p>
          <a:endParaRPr lang="en-US"/>
        </a:p>
      </dgm:t>
    </dgm:pt>
    <dgm:pt modelId="{FB672918-355E-48AF-9B87-543550607B88}" type="parTrans" cxnId="{B5D36B5B-B5D1-4EE4-9F8B-6C737E1AB239}">
      <dgm:prSet/>
      <dgm:spPr/>
      <dgm:t>
        <a:bodyPr/>
        <a:lstStyle/>
        <a:p>
          <a:endParaRPr lang="en-US"/>
        </a:p>
      </dgm:t>
    </dgm:pt>
    <dgm:pt modelId="{0E9B7430-6C84-48A8-BC3B-C1E035AA7076}">
      <dgm:prSet phldrT="[Text]"/>
      <dgm:spPr/>
      <dgm:t>
        <a:bodyPr/>
        <a:lstStyle/>
        <a:p>
          <a:r>
            <a:rPr lang="en-US"/>
            <a:t>Total privacy</a:t>
          </a:r>
          <a:endParaRPr lang="en-US" dirty="0"/>
        </a:p>
      </dgm:t>
    </dgm:pt>
    <dgm:pt modelId="{43CE4E67-F9E6-4EC6-BE23-BE743A0B4D05}" type="parTrans" cxnId="{2E999EA2-C6D2-4F9C-BCAD-EEE2F520BD22}">
      <dgm:prSet/>
      <dgm:spPr/>
      <dgm:t>
        <a:bodyPr/>
        <a:lstStyle/>
        <a:p>
          <a:endParaRPr lang="en-US"/>
        </a:p>
      </dgm:t>
    </dgm:pt>
    <dgm:pt modelId="{3E426C23-FD65-4A31-B9E0-E343DC2C7DF0}" type="sibTrans" cxnId="{2E999EA2-C6D2-4F9C-BCAD-EEE2F520BD22}">
      <dgm:prSet/>
      <dgm:spPr/>
      <dgm:t>
        <a:bodyPr/>
        <a:lstStyle/>
        <a:p>
          <a:endParaRPr lang="en-US"/>
        </a:p>
      </dgm:t>
    </dgm:pt>
    <dgm:pt modelId="{97D106CA-8E40-490E-81A9-A71532BE29AF}">
      <dgm:prSet phldrT="[Text]"/>
      <dgm:spPr/>
      <dgm:t>
        <a:bodyPr/>
        <a:lstStyle/>
        <a:p>
          <a:r>
            <a:rPr lang="en-US" dirty="0"/>
            <a:t>Maximum security</a:t>
          </a:r>
        </a:p>
      </dgm:t>
    </dgm:pt>
    <dgm:pt modelId="{C0903D07-33AA-4E97-9884-A09BB9A9043B}" type="sibTrans" cxnId="{35ACE96A-0742-4C7D-ACE0-CB3AFE71F6EF}">
      <dgm:prSet/>
      <dgm:spPr/>
      <dgm:t>
        <a:bodyPr/>
        <a:lstStyle/>
        <a:p>
          <a:endParaRPr lang="en-US"/>
        </a:p>
      </dgm:t>
    </dgm:pt>
    <dgm:pt modelId="{2748EF05-EE44-44A2-B39C-9CDD38397734}" type="parTrans" cxnId="{35ACE96A-0742-4C7D-ACE0-CB3AFE71F6EF}">
      <dgm:prSet/>
      <dgm:spPr/>
      <dgm:t>
        <a:bodyPr/>
        <a:lstStyle/>
        <a:p>
          <a:endParaRPr lang="en-US"/>
        </a:p>
      </dgm:t>
    </dgm:pt>
    <dgm:pt modelId="{A53A60AB-4B3E-40C1-8D8C-EA441BACA3C7}" type="pres">
      <dgm:prSet presAssocID="{2A5A3329-CEC1-447A-B9BB-E60A50FD2F66}" presName="matrix" presStyleCnt="0">
        <dgm:presLayoutVars>
          <dgm:chMax val="1"/>
          <dgm:dir/>
          <dgm:resizeHandles val="exact"/>
        </dgm:presLayoutVars>
      </dgm:prSet>
      <dgm:spPr/>
    </dgm:pt>
    <dgm:pt modelId="{BA05BCD0-6FC0-43B5-B82E-7423C8C3EA56}" type="pres">
      <dgm:prSet presAssocID="{2A5A3329-CEC1-447A-B9BB-E60A50FD2F66}" presName="diamond" presStyleLbl="bgShp" presStyleIdx="0" presStyleCnt="1"/>
      <dgm:spPr/>
    </dgm:pt>
    <dgm:pt modelId="{77E5A098-CE0C-4031-9CAB-E69F618E049A}" type="pres">
      <dgm:prSet presAssocID="{2A5A3329-CEC1-447A-B9BB-E60A50FD2F66}" presName="quad1" presStyleLbl="node1" presStyleIdx="0" presStyleCnt="4">
        <dgm:presLayoutVars>
          <dgm:chMax val="0"/>
          <dgm:chPref val="0"/>
          <dgm:bulletEnabled val="1"/>
        </dgm:presLayoutVars>
      </dgm:prSet>
      <dgm:spPr/>
    </dgm:pt>
    <dgm:pt modelId="{37E1FA80-F452-413F-A4B9-3DF5CCF4746E}" type="pres">
      <dgm:prSet presAssocID="{2A5A3329-CEC1-447A-B9BB-E60A50FD2F66}" presName="quad2" presStyleLbl="node1" presStyleIdx="1" presStyleCnt="4">
        <dgm:presLayoutVars>
          <dgm:chMax val="0"/>
          <dgm:chPref val="0"/>
          <dgm:bulletEnabled val="1"/>
        </dgm:presLayoutVars>
      </dgm:prSet>
      <dgm:spPr/>
    </dgm:pt>
    <dgm:pt modelId="{9442B30C-FDE0-4591-885C-47433E8FF120}" type="pres">
      <dgm:prSet presAssocID="{2A5A3329-CEC1-447A-B9BB-E60A50FD2F66}" presName="quad3" presStyleLbl="node1" presStyleIdx="2" presStyleCnt="4">
        <dgm:presLayoutVars>
          <dgm:chMax val="0"/>
          <dgm:chPref val="0"/>
          <dgm:bulletEnabled val="1"/>
        </dgm:presLayoutVars>
      </dgm:prSet>
      <dgm:spPr/>
    </dgm:pt>
    <dgm:pt modelId="{458C9837-43A5-4AF5-8230-1197DF20FA43}" type="pres">
      <dgm:prSet presAssocID="{2A5A3329-CEC1-447A-B9BB-E60A50FD2F66}" presName="quad4" presStyleLbl="node1" presStyleIdx="3" presStyleCnt="4">
        <dgm:presLayoutVars>
          <dgm:chMax val="0"/>
          <dgm:chPref val="0"/>
          <dgm:bulletEnabled val="1"/>
        </dgm:presLayoutVars>
      </dgm:prSet>
      <dgm:spPr/>
    </dgm:pt>
  </dgm:ptLst>
  <dgm:cxnLst>
    <dgm:cxn modelId="{289F6424-8C32-41AD-BDAE-7C3D3B40F4C4}" srcId="{2A5A3329-CEC1-447A-B9BB-E60A50FD2F66}" destId="{F71F8EEB-DA29-4947-931C-C1B6B077B494}" srcOrd="0" destOrd="0" parTransId="{B5D0FD7B-B142-4CA9-9D3B-E670483901DC}" sibTransId="{ADE1271F-4BDA-422B-A3B2-B9AF4B6C977B}"/>
    <dgm:cxn modelId="{30CFF63D-5228-46AF-B7DD-0CA09855267B}" type="presOf" srcId="{628C701A-8196-4DC2-AC86-B5AB9681C43C}" destId="{37E1FA80-F452-413F-A4B9-3DF5CCF4746E}" srcOrd="0" destOrd="0" presId="urn:microsoft.com/office/officeart/2005/8/layout/matrix3"/>
    <dgm:cxn modelId="{B5D36B5B-B5D1-4EE4-9F8B-6C737E1AB239}" srcId="{2A5A3329-CEC1-447A-B9BB-E60A50FD2F66}" destId="{628C701A-8196-4DC2-AC86-B5AB9681C43C}" srcOrd="1" destOrd="0" parTransId="{FB672918-355E-48AF-9B87-543550607B88}" sibTransId="{E566A11E-A0ED-4ACE-A934-2DC824651D0D}"/>
    <dgm:cxn modelId="{35ACE96A-0742-4C7D-ACE0-CB3AFE71F6EF}" srcId="{2A5A3329-CEC1-447A-B9BB-E60A50FD2F66}" destId="{97D106CA-8E40-490E-81A9-A71532BE29AF}" srcOrd="3" destOrd="0" parTransId="{2748EF05-EE44-44A2-B39C-9CDD38397734}" sibTransId="{C0903D07-33AA-4E97-9884-A09BB9A9043B}"/>
    <dgm:cxn modelId="{2E999EA2-C6D2-4F9C-BCAD-EEE2F520BD22}" srcId="{2A5A3329-CEC1-447A-B9BB-E60A50FD2F66}" destId="{0E9B7430-6C84-48A8-BC3B-C1E035AA7076}" srcOrd="2" destOrd="0" parTransId="{43CE4E67-F9E6-4EC6-BE23-BE743A0B4D05}" sibTransId="{3E426C23-FD65-4A31-B9E0-E343DC2C7DF0}"/>
    <dgm:cxn modelId="{8B5371A7-A0F9-4807-A707-E4750B7821A7}" type="presOf" srcId="{2A5A3329-CEC1-447A-B9BB-E60A50FD2F66}" destId="{A53A60AB-4B3E-40C1-8D8C-EA441BACA3C7}" srcOrd="0" destOrd="0" presId="urn:microsoft.com/office/officeart/2005/8/layout/matrix3"/>
    <dgm:cxn modelId="{FC0905AE-E01F-4AF8-B149-89D2120FB171}" type="presOf" srcId="{F71F8EEB-DA29-4947-931C-C1B6B077B494}" destId="{77E5A098-CE0C-4031-9CAB-E69F618E049A}" srcOrd="0" destOrd="0" presId="urn:microsoft.com/office/officeart/2005/8/layout/matrix3"/>
    <dgm:cxn modelId="{E7905DB8-B3C0-43AA-B19B-156A5A77195F}" type="presOf" srcId="{0E9B7430-6C84-48A8-BC3B-C1E035AA7076}" destId="{9442B30C-FDE0-4591-885C-47433E8FF120}" srcOrd="0" destOrd="0" presId="urn:microsoft.com/office/officeart/2005/8/layout/matrix3"/>
    <dgm:cxn modelId="{9E42B5BE-37A5-4704-A905-A6D9EA0F90BF}" type="presOf" srcId="{97D106CA-8E40-490E-81A9-A71532BE29AF}" destId="{458C9837-43A5-4AF5-8230-1197DF20FA43}" srcOrd="0" destOrd="0" presId="urn:microsoft.com/office/officeart/2005/8/layout/matrix3"/>
    <dgm:cxn modelId="{4424C60F-DA15-488E-A7A8-87EC7AFC7521}" type="presParOf" srcId="{A53A60AB-4B3E-40C1-8D8C-EA441BACA3C7}" destId="{BA05BCD0-6FC0-43B5-B82E-7423C8C3EA56}" srcOrd="0" destOrd="0" presId="urn:microsoft.com/office/officeart/2005/8/layout/matrix3"/>
    <dgm:cxn modelId="{7B375731-3697-44CF-AB6A-DC8774A0BBBB}" type="presParOf" srcId="{A53A60AB-4B3E-40C1-8D8C-EA441BACA3C7}" destId="{77E5A098-CE0C-4031-9CAB-E69F618E049A}" srcOrd="1" destOrd="0" presId="urn:microsoft.com/office/officeart/2005/8/layout/matrix3"/>
    <dgm:cxn modelId="{8B29E32C-DEA9-476F-8F17-3494D9B5C977}" type="presParOf" srcId="{A53A60AB-4B3E-40C1-8D8C-EA441BACA3C7}" destId="{37E1FA80-F452-413F-A4B9-3DF5CCF4746E}" srcOrd="2" destOrd="0" presId="urn:microsoft.com/office/officeart/2005/8/layout/matrix3"/>
    <dgm:cxn modelId="{7A44C5D9-3CD9-45CE-9827-7D15DF9AAA23}" type="presParOf" srcId="{A53A60AB-4B3E-40C1-8D8C-EA441BACA3C7}" destId="{9442B30C-FDE0-4591-885C-47433E8FF120}" srcOrd="3" destOrd="0" presId="urn:microsoft.com/office/officeart/2005/8/layout/matrix3"/>
    <dgm:cxn modelId="{236C6B2A-D245-4A01-977A-BD841549DA7C}" type="presParOf" srcId="{A53A60AB-4B3E-40C1-8D8C-EA441BACA3C7}" destId="{458C9837-43A5-4AF5-8230-1197DF20FA43}" srcOrd="4" destOrd="0" presId="urn:microsoft.com/office/officeart/2005/8/layout/matrix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79EBE14-17C0-4E58-98F7-1AE2C4271ACA}"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52B154EC-13F1-45F7-AEF2-7A6F3D35F3A8}">
      <dgm:prSet phldrT="[Text]"/>
      <dgm:spPr/>
      <dgm:t>
        <a:bodyPr/>
        <a:lstStyle/>
        <a:p>
          <a:r>
            <a:rPr lang="en-US" dirty="0">
              <a:solidFill>
                <a:schemeClr val="tx1"/>
              </a:solidFill>
            </a:rPr>
            <a:t>SRS </a:t>
          </a:r>
        </a:p>
      </dgm:t>
    </dgm:pt>
    <dgm:pt modelId="{2D4D0079-C47C-4487-8FED-4F5D9A3EA875}" type="parTrans" cxnId="{E2F3030B-AF9E-4058-BDF7-37056E27FD3C}">
      <dgm:prSet/>
      <dgm:spPr/>
      <dgm:t>
        <a:bodyPr/>
        <a:lstStyle/>
        <a:p>
          <a:endParaRPr lang="en-US"/>
        </a:p>
      </dgm:t>
    </dgm:pt>
    <dgm:pt modelId="{C4C10DAB-1A4C-44F8-A4A3-64EF109F2FA8}" type="sibTrans" cxnId="{E2F3030B-AF9E-4058-BDF7-37056E27FD3C}">
      <dgm:prSet/>
      <dgm:spPr/>
      <dgm:t>
        <a:bodyPr/>
        <a:lstStyle/>
        <a:p>
          <a:endParaRPr lang="en-US"/>
        </a:p>
      </dgm:t>
    </dgm:pt>
    <dgm:pt modelId="{C72C9DD1-94C2-4135-B550-4D916B2A94CB}">
      <dgm:prSet phldrT="[Text]"/>
      <dgm:spPr/>
      <dgm:t>
        <a:bodyPr/>
        <a:lstStyle/>
        <a:p>
          <a:r>
            <a:rPr lang="en-US" dirty="0">
              <a:solidFill>
                <a:schemeClr val="tx1"/>
              </a:solidFill>
            </a:rPr>
            <a:t>Introduction</a:t>
          </a:r>
        </a:p>
      </dgm:t>
    </dgm:pt>
    <dgm:pt modelId="{625343F1-535F-4576-8A8A-F4C6996B633C}" type="parTrans" cxnId="{E1A36BFC-3FDB-42CE-A9B4-22C12299F6FB}">
      <dgm:prSet/>
      <dgm:spPr/>
      <dgm:t>
        <a:bodyPr/>
        <a:lstStyle/>
        <a:p>
          <a:endParaRPr lang="en-US"/>
        </a:p>
      </dgm:t>
    </dgm:pt>
    <dgm:pt modelId="{FF73AB54-2359-4768-89E3-09E3A38F35CA}" type="sibTrans" cxnId="{E1A36BFC-3FDB-42CE-A9B4-22C12299F6FB}">
      <dgm:prSet/>
      <dgm:spPr/>
      <dgm:t>
        <a:bodyPr/>
        <a:lstStyle/>
        <a:p>
          <a:endParaRPr lang="en-US"/>
        </a:p>
      </dgm:t>
    </dgm:pt>
    <dgm:pt modelId="{62B0DB02-5C17-40F5-A8CA-DFDC2F7F9910}">
      <dgm:prSet phldrT="[Text]"/>
      <dgm:spPr/>
      <dgm:t>
        <a:bodyPr/>
        <a:lstStyle/>
        <a:p>
          <a:r>
            <a:rPr lang="en-US" dirty="0">
              <a:solidFill>
                <a:schemeClr val="tx1"/>
              </a:solidFill>
            </a:rPr>
            <a:t>System features </a:t>
          </a:r>
        </a:p>
      </dgm:t>
    </dgm:pt>
    <dgm:pt modelId="{E455C979-FDD2-428B-8C3F-5E2CA03A566A}" type="parTrans" cxnId="{E5DFD9BF-7553-45C7-AEB8-DBC9F5D98E9E}">
      <dgm:prSet/>
      <dgm:spPr/>
      <dgm:t>
        <a:bodyPr/>
        <a:lstStyle/>
        <a:p>
          <a:endParaRPr lang="en-US"/>
        </a:p>
      </dgm:t>
    </dgm:pt>
    <dgm:pt modelId="{40450F73-8186-4612-B7CA-29BB515AF4B3}" type="sibTrans" cxnId="{E5DFD9BF-7553-45C7-AEB8-DBC9F5D98E9E}">
      <dgm:prSet/>
      <dgm:spPr/>
      <dgm:t>
        <a:bodyPr/>
        <a:lstStyle/>
        <a:p>
          <a:endParaRPr lang="en-US"/>
        </a:p>
      </dgm:t>
    </dgm:pt>
    <dgm:pt modelId="{9F7638FB-7038-4DDC-9A5D-9280BC294DE5}">
      <dgm:prSet phldrT="[Text]"/>
      <dgm:spPr/>
      <dgm:t>
        <a:bodyPr/>
        <a:lstStyle/>
        <a:p>
          <a:r>
            <a:rPr lang="en-US" dirty="0">
              <a:solidFill>
                <a:schemeClr val="tx1"/>
              </a:solidFill>
            </a:rPr>
            <a:t>External interface requirements </a:t>
          </a:r>
        </a:p>
      </dgm:t>
    </dgm:pt>
    <dgm:pt modelId="{93F9BC7D-CA52-4946-B05F-B090FE8B9A9D}" type="parTrans" cxnId="{B35B198D-406E-4413-8044-8031E486DA5C}">
      <dgm:prSet/>
      <dgm:spPr/>
      <dgm:t>
        <a:bodyPr/>
        <a:lstStyle/>
        <a:p>
          <a:endParaRPr lang="en-US"/>
        </a:p>
      </dgm:t>
    </dgm:pt>
    <dgm:pt modelId="{EB50D27A-A0E0-42FD-AD15-3D4D8BEB5F1D}" type="sibTrans" cxnId="{B35B198D-406E-4413-8044-8031E486DA5C}">
      <dgm:prSet/>
      <dgm:spPr/>
      <dgm:t>
        <a:bodyPr/>
        <a:lstStyle/>
        <a:p>
          <a:endParaRPr lang="en-US"/>
        </a:p>
      </dgm:t>
    </dgm:pt>
    <dgm:pt modelId="{E736747F-B2BE-41D5-B27D-BD231AA60EF8}">
      <dgm:prSet/>
      <dgm:spPr/>
      <dgm:t>
        <a:bodyPr/>
        <a:lstStyle/>
        <a:p>
          <a:r>
            <a:rPr lang="en-US" dirty="0">
              <a:solidFill>
                <a:schemeClr val="tx1"/>
              </a:solidFill>
            </a:rPr>
            <a:t>Overall description </a:t>
          </a:r>
        </a:p>
      </dgm:t>
    </dgm:pt>
    <dgm:pt modelId="{606938CE-F78F-4433-A399-243FD5BB14A5}" type="parTrans" cxnId="{0550E8EA-1461-43CF-A5C0-A6A386546720}">
      <dgm:prSet/>
      <dgm:spPr/>
      <dgm:t>
        <a:bodyPr/>
        <a:lstStyle/>
        <a:p>
          <a:endParaRPr lang="en-US"/>
        </a:p>
      </dgm:t>
    </dgm:pt>
    <dgm:pt modelId="{B9ED1AB4-34A9-4262-A44F-183914B7D116}" type="sibTrans" cxnId="{0550E8EA-1461-43CF-A5C0-A6A386546720}">
      <dgm:prSet/>
      <dgm:spPr/>
      <dgm:t>
        <a:bodyPr/>
        <a:lstStyle/>
        <a:p>
          <a:endParaRPr lang="en-US"/>
        </a:p>
      </dgm:t>
    </dgm:pt>
    <dgm:pt modelId="{079DD325-D759-43AF-824D-1E1176BA5D6A}" type="pres">
      <dgm:prSet presAssocID="{379EBE14-17C0-4E58-98F7-1AE2C4271ACA}" presName="Name0" presStyleCnt="0">
        <dgm:presLayoutVars>
          <dgm:orgChart val="1"/>
          <dgm:chPref val="1"/>
          <dgm:dir/>
          <dgm:animOne val="branch"/>
          <dgm:animLvl val="lvl"/>
          <dgm:resizeHandles/>
        </dgm:presLayoutVars>
      </dgm:prSet>
      <dgm:spPr/>
    </dgm:pt>
    <dgm:pt modelId="{FC1EE4DC-F8F2-4BB9-91CE-136EC1E4D1F2}" type="pres">
      <dgm:prSet presAssocID="{52B154EC-13F1-45F7-AEF2-7A6F3D35F3A8}" presName="hierRoot1" presStyleCnt="0">
        <dgm:presLayoutVars>
          <dgm:hierBranch val="init"/>
        </dgm:presLayoutVars>
      </dgm:prSet>
      <dgm:spPr/>
    </dgm:pt>
    <dgm:pt modelId="{6DF7407B-5A04-4EA0-9556-4EA631FAE929}" type="pres">
      <dgm:prSet presAssocID="{52B154EC-13F1-45F7-AEF2-7A6F3D35F3A8}" presName="rootComposite1" presStyleCnt="0"/>
      <dgm:spPr/>
    </dgm:pt>
    <dgm:pt modelId="{E88A21D8-89C2-491A-B706-0BB508529B13}" type="pres">
      <dgm:prSet presAssocID="{52B154EC-13F1-45F7-AEF2-7A6F3D35F3A8}" presName="rootText1" presStyleLbl="alignAcc1" presStyleIdx="0" presStyleCnt="0">
        <dgm:presLayoutVars>
          <dgm:chPref val="3"/>
        </dgm:presLayoutVars>
      </dgm:prSet>
      <dgm:spPr/>
    </dgm:pt>
    <dgm:pt modelId="{98054E79-081D-42F5-A16C-B9C71D44D9EC}" type="pres">
      <dgm:prSet presAssocID="{52B154EC-13F1-45F7-AEF2-7A6F3D35F3A8}" presName="topArc1" presStyleLbl="parChTrans1D1" presStyleIdx="0" presStyleCnt="10"/>
      <dgm:spPr/>
    </dgm:pt>
    <dgm:pt modelId="{BB2AD892-ECB7-4EE0-AF67-4E619B241F6A}" type="pres">
      <dgm:prSet presAssocID="{52B154EC-13F1-45F7-AEF2-7A6F3D35F3A8}" presName="bottomArc1" presStyleLbl="parChTrans1D1" presStyleIdx="1" presStyleCnt="10"/>
      <dgm:spPr/>
    </dgm:pt>
    <dgm:pt modelId="{834E8A0B-F8D7-43E1-81E7-3F220F267EA9}" type="pres">
      <dgm:prSet presAssocID="{52B154EC-13F1-45F7-AEF2-7A6F3D35F3A8}" presName="topConnNode1" presStyleLbl="node1" presStyleIdx="0" presStyleCnt="0"/>
      <dgm:spPr/>
    </dgm:pt>
    <dgm:pt modelId="{80457562-4CCD-4503-8EC9-74B8D9BF6456}" type="pres">
      <dgm:prSet presAssocID="{52B154EC-13F1-45F7-AEF2-7A6F3D35F3A8}" presName="hierChild2" presStyleCnt="0"/>
      <dgm:spPr/>
    </dgm:pt>
    <dgm:pt modelId="{7BC17631-EBCF-43C8-9D4E-8C365E7A180D}" type="pres">
      <dgm:prSet presAssocID="{625343F1-535F-4576-8A8A-F4C6996B633C}" presName="Name28" presStyleLbl="parChTrans1D2" presStyleIdx="0" presStyleCnt="4"/>
      <dgm:spPr/>
    </dgm:pt>
    <dgm:pt modelId="{FE8163FD-F326-4215-AE73-273B6AF591C7}" type="pres">
      <dgm:prSet presAssocID="{C72C9DD1-94C2-4135-B550-4D916B2A94CB}" presName="hierRoot2" presStyleCnt="0">
        <dgm:presLayoutVars>
          <dgm:hierBranch val="init"/>
        </dgm:presLayoutVars>
      </dgm:prSet>
      <dgm:spPr/>
    </dgm:pt>
    <dgm:pt modelId="{F18D77BB-A47F-4F41-A719-E407AF37809C}" type="pres">
      <dgm:prSet presAssocID="{C72C9DD1-94C2-4135-B550-4D916B2A94CB}" presName="rootComposite2" presStyleCnt="0"/>
      <dgm:spPr/>
    </dgm:pt>
    <dgm:pt modelId="{BC7271CB-39EF-4D13-816D-19995E93B81F}" type="pres">
      <dgm:prSet presAssocID="{C72C9DD1-94C2-4135-B550-4D916B2A94CB}" presName="rootText2" presStyleLbl="alignAcc1" presStyleIdx="0" presStyleCnt="0">
        <dgm:presLayoutVars>
          <dgm:chPref val="3"/>
        </dgm:presLayoutVars>
      </dgm:prSet>
      <dgm:spPr/>
    </dgm:pt>
    <dgm:pt modelId="{9D66C59A-D9EA-4C50-8998-07FEF57A4E69}" type="pres">
      <dgm:prSet presAssocID="{C72C9DD1-94C2-4135-B550-4D916B2A94CB}" presName="topArc2" presStyleLbl="parChTrans1D1" presStyleIdx="2" presStyleCnt="10"/>
      <dgm:spPr/>
    </dgm:pt>
    <dgm:pt modelId="{845BE980-DD44-4869-8121-F49ED4D8EA76}" type="pres">
      <dgm:prSet presAssocID="{C72C9DD1-94C2-4135-B550-4D916B2A94CB}" presName="bottomArc2" presStyleLbl="parChTrans1D1" presStyleIdx="3" presStyleCnt="10"/>
      <dgm:spPr/>
    </dgm:pt>
    <dgm:pt modelId="{B8CAF1DD-9D69-4299-93F8-3F0BB66E4767}" type="pres">
      <dgm:prSet presAssocID="{C72C9DD1-94C2-4135-B550-4D916B2A94CB}" presName="topConnNode2" presStyleLbl="node2" presStyleIdx="0" presStyleCnt="0"/>
      <dgm:spPr/>
    </dgm:pt>
    <dgm:pt modelId="{3E552132-B534-4BE6-9394-D7935F0DED82}" type="pres">
      <dgm:prSet presAssocID="{C72C9DD1-94C2-4135-B550-4D916B2A94CB}" presName="hierChild4" presStyleCnt="0"/>
      <dgm:spPr/>
    </dgm:pt>
    <dgm:pt modelId="{2A239C8B-D1EA-4F26-81DD-CE26CD3C8724}" type="pres">
      <dgm:prSet presAssocID="{C72C9DD1-94C2-4135-B550-4D916B2A94CB}" presName="hierChild5" presStyleCnt="0"/>
      <dgm:spPr/>
    </dgm:pt>
    <dgm:pt modelId="{9A1DE341-F78F-41C2-A9B7-32FD8A5B4C37}" type="pres">
      <dgm:prSet presAssocID="{606938CE-F78F-4433-A399-243FD5BB14A5}" presName="Name28" presStyleLbl="parChTrans1D2" presStyleIdx="1" presStyleCnt="4"/>
      <dgm:spPr/>
    </dgm:pt>
    <dgm:pt modelId="{081195BF-F030-4117-8B0F-293CE72E966E}" type="pres">
      <dgm:prSet presAssocID="{E736747F-B2BE-41D5-B27D-BD231AA60EF8}" presName="hierRoot2" presStyleCnt="0">
        <dgm:presLayoutVars>
          <dgm:hierBranch val="init"/>
        </dgm:presLayoutVars>
      </dgm:prSet>
      <dgm:spPr/>
    </dgm:pt>
    <dgm:pt modelId="{5630E1F3-B146-475A-B21E-95166DB8943B}" type="pres">
      <dgm:prSet presAssocID="{E736747F-B2BE-41D5-B27D-BD231AA60EF8}" presName="rootComposite2" presStyleCnt="0"/>
      <dgm:spPr/>
    </dgm:pt>
    <dgm:pt modelId="{EE091E24-D14A-4D8C-9DD1-19DF473F9289}" type="pres">
      <dgm:prSet presAssocID="{E736747F-B2BE-41D5-B27D-BD231AA60EF8}" presName="rootText2" presStyleLbl="alignAcc1" presStyleIdx="0" presStyleCnt="0">
        <dgm:presLayoutVars>
          <dgm:chPref val="3"/>
        </dgm:presLayoutVars>
      </dgm:prSet>
      <dgm:spPr/>
    </dgm:pt>
    <dgm:pt modelId="{49E362DF-16E2-459E-B41C-AE50A6B552EC}" type="pres">
      <dgm:prSet presAssocID="{E736747F-B2BE-41D5-B27D-BD231AA60EF8}" presName="topArc2" presStyleLbl="parChTrans1D1" presStyleIdx="4" presStyleCnt="10"/>
      <dgm:spPr/>
    </dgm:pt>
    <dgm:pt modelId="{FEF41D64-DF6C-47B1-A904-FC92B38EB85D}" type="pres">
      <dgm:prSet presAssocID="{E736747F-B2BE-41D5-B27D-BD231AA60EF8}" presName="bottomArc2" presStyleLbl="parChTrans1D1" presStyleIdx="5" presStyleCnt="10"/>
      <dgm:spPr/>
    </dgm:pt>
    <dgm:pt modelId="{94B4F851-D78D-4313-8F7C-B675BE3568EF}" type="pres">
      <dgm:prSet presAssocID="{E736747F-B2BE-41D5-B27D-BD231AA60EF8}" presName="topConnNode2" presStyleLbl="node2" presStyleIdx="0" presStyleCnt="0"/>
      <dgm:spPr/>
    </dgm:pt>
    <dgm:pt modelId="{AF96F3E5-D1D9-4B04-9B5F-38AFE55FDD61}" type="pres">
      <dgm:prSet presAssocID="{E736747F-B2BE-41D5-B27D-BD231AA60EF8}" presName="hierChild4" presStyleCnt="0"/>
      <dgm:spPr/>
    </dgm:pt>
    <dgm:pt modelId="{43C5C5BF-FF54-4DEB-91EC-24A79EA95DD8}" type="pres">
      <dgm:prSet presAssocID="{E736747F-B2BE-41D5-B27D-BD231AA60EF8}" presName="hierChild5" presStyleCnt="0"/>
      <dgm:spPr/>
    </dgm:pt>
    <dgm:pt modelId="{2E8824A4-33C1-4D8E-ACD9-8CCD35B70FA7}" type="pres">
      <dgm:prSet presAssocID="{E455C979-FDD2-428B-8C3F-5E2CA03A566A}" presName="Name28" presStyleLbl="parChTrans1D2" presStyleIdx="2" presStyleCnt="4"/>
      <dgm:spPr/>
    </dgm:pt>
    <dgm:pt modelId="{317BFCF2-C7F5-4E82-8CCD-8A1BBF8477C6}" type="pres">
      <dgm:prSet presAssocID="{62B0DB02-5C17-40F5-A8CA-DFDC2F7F9910}" presName="hierRoot2" presStyleCnt="0">
        <dgm:presLayoutVars>
          <dgm:hierBranch val="init"/>
        </dgm:presLayoutVars>
      </dgm:prSet>
      <dgm:spPr/>
    </dgm:pt>
    <dgm:pt modelId="{9C5A9EB2-1709-485C-896A-7A28061DFB3B}" type="pres">
      <dgm:prSet presAssocID="{62B0DB02-5C17-40F5-A8CA-DFDC2F7F9910}" presName="rootComposite2" presStyleCnt="0"/>
      <dgm:spPr/>
    </dgm:pt>
    <dgm:pt modelId="{4E2503AB-5C10-4417-A582-2CF2BB25E869}" type="pres">
      <dgm:prSet presAssocID="{62B0DB02-5C17-40F5-A8CA-DFDC2F7F9910}" presName="rootText2" presStyleLbl="alignAcc1" presStyleIdx="0" presStyleCnt="0">
        <dgm:presLayoutVars>
          <dgm:chPref val="3"/>
        </dgm:presLayoutVars>
      </dgm:prSet>
      <dgm:spPr/>
    </dgm:pt>
    <dgm:pt modelId="{7D3FF812-3CD6-4E1D-BAA7-6241F00DF217}" type="pres">
      <dgm:prSet presAssocID="{62B0DB02-5C17-40F5-A8CA-DFDC2F7F9910}" presName="topArc2" presStyleLbl="parChTrans1D1" presStyleIdx="6" presStyleCnt="10"/>
      <dgm:spPr/>
    </dgm:pt>
    <dgm:pt modelId="{7155B05B-F8CD-4EBC-BD3E-1AA6BD407F02}" type="pres">
      <dgm:prSet presAssocID="{62B0DB02-5C17-40F5-A8CA-DFDC2F7F9910}" presName="bottomArc2" presStyleLbl="parChTrans1D1" presStyleIdx="7" presStyleCnt="10"/>
      <dgm:spPr/>
    </dgm:pt>
    <dgm:pt modelId="{109747AF-D321-48D4-9ACA-249EB7907502}" type="pres">
      <dgm:prSet presAssocID="{62B0DB02-5C17-40F5-A8CA-DFDC2F7F9910}" presName="topConnNode2" presStyleLbl="node2" presStyleIdx="0" presStyleCnt="0"/>
      <dgm:spPr/>
    </dgm:pt>
    <dgm:pt modelId="{D5D8C193-C0EB-47DE-8E80-18E4785D1072}" type="pres">
      <dgm:prSet presAssocID="{62B0DB02-5C17-40F5-A8CA-DFDC2F7F9910}" presName="hierChild4" presStyleCnt="0"/>
      <dgm:spPr/>
    </dgm:pt>
    <dgm:pt modelId="{0679F974-5834-4B8D-8274-939F9AB0D95D}" type="pres">
      <dgm:prSet presAssocID="{62B0DB02-5C17-40F5-A8CA-DFDC2F7F9910}" presName="hierChild5" presStyleCnt="0"/>
      <dgm:spPr/>
    </dgm:pt>
    <dgm:pt modelId="{4C945E50-334B-4B2C-A249-F8EDE2087870}" type="pres">
      <dgm:prSet presAssocID="{93F9BC7D-CA52-4946-B05F-B090FE8B9A9D}" presName="Name28" presStyleLbl="parChTrans1D2" presStyleIdx="3" presStyleCnt="4"/>
      <dgm:spPr/>
    </dgm:pt>
    <dgm:pt modelId="{DBD5B68E-37D0-4CFF-BAF2-3048AD5163BB}" type="pres">
      <dgm:prSet presAssocID="{9F7638FB-7038-4DDC-9A5D-9280BC294DE5}" presName="hierRoot2" presStyleCnt="0">
        <dgm:presLayoutVars>
          <dgm:hierBranch val="init"/>
        </dgm:presLayoutVars>
      </dgm:prSet>
      <dgm:spPr/>
    </dgm:pt>
    <dgm:pt modelId="{56970027-7010-4165-9250-0691050DA798}" type="pres">
      <dgm:prSet presAssocID="{9F7638FB-7038-4DDC-9A5D-9280BC294DE5}" presName="rootComposite2" presStyleCnt="0"/>
      <dgm:spPr/>
    </dgm:pt>
    <dgm:pt modelId="{1D8268E7-AA34-4EEF-BEB3-AFAA7831ABFF}" type="pres">
      <dgm:prSet presAssocID="{9F7638FB-7038-4DDC-9A5D-9280BC294DE5}" presName="rootText2" presStyleLbl="alignAcc1" presStyleIdx="0" presStyleCnt="0">
        <dgm:presLayoutVars>
          <dgm:chPref val="3"/>
        </dgm:presLayoutVars>
      </dgm:prSet>
      <dgm:spPr/>
    </dgm:pt>
    <dgm:pt modelId="{EEF3AB7A-76FA-4B91-AB12-15C27148C1DB}" type="pres">
      <dgm:prSet presAssocID="{9F7638FB-7038-4DDC-9A5D-9280BC294DE5}" presName="topArc2" presStyleLbl="parChTrans1D1" presStyleIdx="8" presStyleCnt="10"/>
      <dgm:spPr/>
    </dgm:pt>
    <dgm:pt modelId="{2E399160-6F25-4DE3-B867-734839D4BC6D}" type="pres">
      <dgm:prSet presAssocID="{9F7638FB-7038-4DDC-9A5D-9280BC294DE5}" presName="bottomArc2" presStyleLbl="parChTrans1D1" presStyleIdx="9" presStyleCnt="10"/>
      <dgm:spPr/>
    </dgm:pt>
    <dgm:pt modelId="{04269EA4-1E6C-426D-B87B-37C304BF660F}" type="pres">
      <dgm:prSet presAssocID="{9F7638FB-7038-4DDC-9A5D-9280BC294DE5}" presName="topConnNode2" presStyleLbl="node2" presStyleIdx="0" presStyleCnt="0"/>
      <dgm:spPr/>
    </dgm:pt>
    <dgm:pt modelId="{CE33845F-A34A-480A-91BC-A2FC2803DE96}" type="pres">
      <dgm:prSet presAssocID="{9F7638FB-7038-4DDC-9A5D-9280BC294DE5}" presName="hierChild4" presStyleCnt="0"/>
      <dgm:spPr/>
    </dgm:pt>
    <dgm:pt modelId="{CBFA764E-BE8C-4FEC-835A-0AB0EF93068C}" type="pres">
      <dgm:prSet presAssocID="{9F7638FB-7038-4DDC-9A5D-9280BC294DE5}" presName="hierChild5" presStyleCnt="0"/>
      <dgm:spPr/>
    </dgm:pt>
    <dgm:pt modelId="{74891C2A-B7A4-465D-87FF-E421D8DD2013}" type="pres">
      <dgm:prSet presAssocID="{52B154EC-13F1-45F7-AEF2-7A6F3D35F3A8}" presName="hierChild3" presStyleCnt="0"/>
      <dgm:spPr/>
    </dgm:pt>
  </dgm:ptLst>
  <dgm:cxnLst>
    <dgm:cxn modelId="{E2F3030B-AF9E-4058-BDF7-37056E27FD3C}" srcId="{379EBE14-17C0-4E58-98F7-1AE2C4271ACA}" destId="{52B154EC-13F1-45F7-AEF2-7A6F3D35F3A8}" srcOrd="0" destOrd="0" parTransId="{2D4D0079-C47C-4487-8FED-4F5D9A3EA875}" sibTransId="{C4C10DAB-1A4C-44F8-A4A3-64EF109F2FA8}"/>
    <dgm:cxn modelId="{4CA37A15-1ABD-4622-9C5B-952A5CFC9CA5}" type="presOf" srcId="{93F9BC7D-CA52-4946-B05F-B090FE8B9A9D}" destId="{4C945E50-334B-4B2C-A249-F8EDE2087870}" srcOrd="0" destOrd="0" presId="urn:microsoft.com/office/officeart/2008/layout/HalfCircleOrganizationChart"/>
    <dgm:cxn modelId="{1CCC9E1B-FD60-45C7-8302-299B10EC234B}" type="presOf" srcId="{62B0DB02-5C17-40F5-A8CA-DFDC2F7F9910}" destId="{4E2503AB-5C10-4417-A582-2CF2BB25E869}" srcOrd="0" destOrd="0" presId="urn:microsoft.com/office/officeart/2008/layout/HalfCircleOrganizationChart"/>
    <dgm:cxn modelId="{488D5834-39B2-40E3-928C-EC8AE8D24DDC}" type="presOf" srcId="{62B0DB02-5C17-40F5-A8CA-DFDC2F7F9910}" destId="{109747AF-D321-48D4-9ACA-249EB7907502}" srcOrd="1" destOrd="0" presId="urn:microsoft.com/office/officeart/2008/layout/HalfCircleOrganizationChart"/>
    <dgm:cxn modelId="{9D1AD13D-C655-48BE-8B6D-1793410F6E46}" type="presOf" srcId="{9F7638FB-7038-4DDC-9A5D-9280BC294DE5}" destId="{1D8268E7-AA34-4EEF-BEB3-AFAA7831ABFF}" srcOrd="0" destOrd="0" presId="urn:microsoft.com/office/officeart/2008/layout/HalfCircleOrganizationChart"/>
    <dgm:cxn modelId="{BE6F6362-9EF6-4454-B05D-4FAC2E51D128}" type="presOf" srcId="{52B154EC-13F1-45F7-AEF2-7A6F3D35F3A8}" destId="{834E8A0B-F8D7-43E1-81E7-3F220F267EA9}" srcOrd="1" destOrd="0" presId="urn:microsoft.com/office/officeart/2008/layout/HalfCircleOrganizationChart"/>
    <dgm:cxn modelId="{24D69379-D0F9-4C0B-B1B4-D38844299AF8}" type="presOf" srcId="{E736747F-B2BE-41D5-B27D-BD231AA60EF8}" destId="{94B4F851-D78D-4313-8F7C-B675BE3568EF}" srcOrd="1" destOrd="0" presId="urn:microsoft.com/office/officeart/2008/layout/HalfCircleOrganizationChart"/>
    <dgm:cxn modelId="{B35B198D-406E-4413-8044-8031E486DA5C}" srcId="{52B154EC-13F1-45F7-AEF2-7A6F3D35F3A8}" destId="{9F7638FB-7038-4DDC-9A5D-9280BC294DE5}" srcOrd="3" destOrd="0" parTransId="{93F9BC7D-CA52-4946-B05F-B090FE8B9A9D}" sibTransId="{EB50D27A-A0E0-42FD-AD15-3D4D8BEB5F1D}"/>
    <dgm:cxn modelId="{6738838E-0D1E-442B-873F-94AD9E9CFA3A}" type="presOf" srcId="{625343F1-535F-4576-8A8A-F4C6996B633C}" destId="{7BC17631-EBCF-43C8-9D4E-8C365E7A180D}" srcOrd="0" destOrd="0" presId="urn:microsoft.com/office/officeart/2008/layout/HalfCircleOrganizationChart"/>
    <dgm:cxn modelId="{6A2AA19C-F84E-4D6B-A078-A15920F3ABF8}" type="presOf" srcId="{C72C9DD1-94C2-4135-B550-4D916B2A94CB}" destId="{BC7271CB-39EF-4D13-816D-19995E93B81F}" srcOrd="0" destOrd="0" presId="urn:microsoft.com/office/officeart/2008/layout/HalfCircleOrganizationChart"/>
    <dgm:cxn modelId="{66E9FCA8-3CFD-4712-83D6-CA77B84D46AC}" type="presOf" srcId="{606938CE-F78F-4433-A399-243FD5BB14A5}" destId="{9A1DE341-F78F-41C2-A9B7-32FD8A5B4C37}" srcOrd="0" destOrd="0" presId="urn:microsoft.com/office/officeart/2008/layout/HalfCircleOrganizationChart"/>
    <dgm:cxn modelId="{13E08EB1-5C81-4786-A97D-9BAE2C446C37}" type="presOf" srcId="{E455C979-FDD2-428B-8C3F-5E2CA03A566A}" destId="{2E8824A4-33C1-4D8E-ACD9-8CCD35B70FA7}" srcOrd="0" destOrd="0" presId="urn:microsoft.com/office/officeart/2008/layout/HalfCircleOrganizationChart"/>
    <dgm:cxn modelId="{E5DFD9BF-7553-45C7-AEB8-DBC9F5D98E9E}" srcId="{52B154EC-13F1-45F7-AEF2-7A6F3D35F3A8}" destId="{62B0DB02-5C17-40F5-A8CA-DFDC2F7F9910}" srcOrd="2" destOrd="0" parTransId="{E455C979-FDD2-428B-8C3F-5E2CA03A566A}" sibTransId="{40450F73-8186-4612-B7CA-29BB515AF4B3}"/>
    <dgm:cxn modelId="{E803E4CE-C32F-4FC6-AC83-F2191E03DF5A}" type="presOf" srcId="{52B154EC-13F1-45F7-AEF2-7A6F3D35F3A8}" destId="{E88A21D8-89C2-491A-B706-0BB508529B13}" srcOrd="0" destOrd="0" presId="urn:microsoft.com/office/officeart/2008/layout/HalfCircleOrganizationChart"/>
    <dgm:cxn modelId="{EF6FBBD7-650E-4CCE-A0FE-494127904E2E}" type="presOf" srcId="{9F7638FB-7038-4DDC-9A5D-9280BC294DE5}" destId="{04269EA4-1E6C-426D-B87B-37C304BF660F}" srcOrd="1" destOrd="0" presId="urn:microsoft.com/office/officeart/2008/layout/HalfCircleOrganizationChart"/>
    <dgm:cxn modelId="{280341D9-22F1-4627-AC94-CB28B4C24E37}" type="presOf" srcId="{C72C9DD1-94C2-4135-B550-4D916B2A94CB}" destId="{B8CAF1DD-9D69-4299-93F8-3F0BB66E4767}" srcOrd="1" destOrd="0" presId="urn:microsoft.com/office/officeart/2008/layout/HalfCircleOrganizationChart"/>
    <dgm:cxn modelId="{F5E0FFE1-293F-42B0-BE60-347BBB5A4B06}" type="presOf" srcId="{E736747F-B2BE-41D5-B27D-BD231AA60EF8}" destId="{EE091E24-D14A-4D8C-9DD1-19DF473F9289}" srcOrd="0" destOrd="0" presId="urn:microsoft.com/office/officeart/2008/layout/HalfCircleOrganizationChart"/>
    <dgm:cxn modelId="{0550E8EA-1461-43CF-A5C0-A6A386546720}" srcId="{52B154EC-13F1-45F7-AEF2-7A6F3D35F3A8}" destId="{E736747F-B2BE-41D5-B27D-BD231AA60EF8}" srcOrd="1" destOrd="0" parTransId="{606938CE-F78F-4433-A399-243FD5BB14A5}" sibTransId="{B9ED1AB4-34A9-4262-A44F-183914B7D116}"/>
    <dgm:cxn modelId="{C5A099F8-B08A-4573-9FB0-86AA7AB2A53C}" type="presOf" srcId="{379EBE14-17C0-4E58-98F7-1AE2C4271ACA}" destId="{079DD325-D759-43AF-824D-1E1176BA5D6A}" srcOrd="0" destOrd="0" presId="urn:microsoft.com/office/officeart/2008/layout/HalfCircleOrganizationChart"/>
    <dgm:cxn modelId="{E1A36BFC-3FDB-42CE-A9B4-22C12299F6FB}" srcId="{52B154EC-13F1-45F7-AEF2-7A6F3D35F3A8}" destId="{C72C9DD1-94C2-4135-B550-4D916B2A94CB}" srcOrd="0" destOrd="0" parTransId="{625343F1-535F-4576-8A8A-F4C6996B633C}" sibTransId="{FF73AB54-2359-4768-89E3-09E3A38F35CA}"/>
    <dgm:cxn modelId="{BADB02A4-EDE7-4522-AD85-DA44FAEC10AB}" type="presParOf" srcId="{079DD325-D759-43AF-824D-1E1176BA5D6A}" destId="{FC1EE4DC-F8F2-4BB9-91CE-136EC1E4D1F2}" srcOrd="0" destOrd="0" presId="urn:microsoft.com/office/officeart/2008/layout/HalfCircleOrganizationChart"/>
    <dgm:cxn modelId="{10999911-D734-4D23-BD11-91477A97E295}" type="presParOf" srcId="{FC1EE4DC-F8F2-4BB9-91CE-136EC1E4D1F2}" destId="{6DF7407B-5A04-4EA0-9556-4EA631FAE929}" srcOrd="0" destOrd="0" presId="urn:microsoft.com/office/officeart/2008/layout/HalfCircleOrganizationChart"/>
    <dgm:cxn modelId="{95C9B530-FD89-4655-B050-9CA46BD34384}" type="presParOf" srcId="{6DF7407B-5A04-4EA0-9556-4EA631FAE929}" destId="{E88A21D8-89C2-491A-B706-0BB508529B13}" srcOrd="0" destOrd="0" presId="urn:microsoft.com/office/officeart/2008/layout/HalfCircleOrganizationChart"/>
    <dgm:cxn modelId="{9DE83290-2CB2-45F8-AA74-86C11721BC38}" type="presParOf" srcId="{6DF7407B-5A04-4EA0-9556-4EA631FAE929}" destId="{98054E79-081D-42F5-A16C-B9C71D44D9EC}" srcOrd="1" destOrd="0" presId="urn:microsoft.com/office/officeart/2008/layout/HalfCircleOrganizationChart"/>
    <dgm:cxn modelId="{53074326-1B71-4C61-AEA9-CEE9D0B0DA36}" type="presParOf" srcId="{6DF7407B-5A04-4EA0-9556-4EA631FAE929}" destId="{BB2AD892-ECB7-4EE0-AF67-4E619B241F6A}" srcOrd="2" destOrd="0" presId="urn:microsoft.com/office/officeart/2008/layout/HalfCircleOrganizationChart"/>
    <dgm:cxn modelId="{EC37C036-AD6C-49E3-97BE-633F73EF6743}" type="presParOf" srcId="{6DF7407B-5A04-4EA0-9556-4EA631FAE929}" destId="{834E8A0B-F8D7-43E1-81E7-3F220F267EA9}" srcOrd="3" destOrd="0" presId="urn:microsoft.com/office/officeart/2008/layout/HalfCircleOrganizationChart"/>
    <dgm:cxn modelId="{D73E6530-E525-4CD2-8C72-2F747E3891AD}" type="presParOf" srcId="{FC1EE4DC-F8F2-4BB9-91CE-136EC1E4D1F2}" destId="{80457562-4CCD-4503-8EC9-74B8D9BF6456}" srcOrd="1" destOrd="0" presId="urn:microsoft.com/office/officeart/2008/layout/HalfCircleOrganizationChart"/>
    <dgm:cxn modelId="{814B95FD-52FD-46AD-AD90-9DF97906D885}" type="presParOf" srcId="{80457562-4CCD-4503-8EC9-74B8D9BF6456}" destId="{7BC17631-EBCF-43C8-9D4E-8C365E7A180D}" srcOrd="0" destOrd="0" presId="urn:microsoft.com/office/officeart/2008/layout/HalfCircleOrganizationChart"/>
    <dgm:cxn modelId="{42848224-E8B7-484A-93DB-DBFAE183742D}" type="presParOf" srcId="{80457562-4CCD-4503-8EC9-74B8D9BF6456}" destId="{FE8163FD-F326-4215-AE73-273B6AF591C7}" srcOrd="1" destOrd="0" presId="urn:microsoft.com/office/officeart/2008/layout/HalfCircleOrganizationChart"/>
    <dgm:cxn modelId="{47B13068-35B1-490E-BD9A-A9E807A6D172}" type="presParOf" srcId="{FE8163FD-F326-4215-AE73-273B6AF591C7}" destId="{F18D77BB-A47F-4F41-A719-E407AF37809C}" srcOrd="0" destOrd="0" presId="urn:microsoft.com/office/officeart/2008/layout/HalfCircleOrganizationChart"/>
    <dgm:cxn modelId="{0C01CC34-5620-42C5-9C5F-18ECF7DD26F7}" type="presParOf" srcId="{F18D77BB-A47F-4F41-A719-E407AF37809C}" destId="{BC7271CB-39EF-4D13-816D-19995E93B81F}" srcOrd="0" destOrd="0" presId="urn:microsoft.com/office/officeart/2008/layout/HalfCircleOrganizationChart"/>
    <dgm:cxn modelId="{3D5640C4-BBDD-471D-8D87-B2411AB93E9F}" type="presParOf" srcId="{F18D77BB-A47F-4F41-A719-E407AF37809C}" destId="{9D66C59A-D9EA-4C50-8998-07FEF57A4E69}" srcOrd="1" destOrd="0" presId="urn:microsoft.com/office/officeart/2008/layout/HalfCircleOrganizationChart"/>
    <dgm:cxn modelId="{34393D45-268C-498B-AA3E-6B05C6E1F57F}" type="presParOf" srcId="{F18D77BB-A47F-4F41-A719-E407AF37809C}" destId="{845BE980-DD44-4869-8121-F49ED4D8EA76}" srcOrd="2" destOrd="0" presId="urn:microsoft.com/office/officeart/2008/layout/HalfCircleOrganizationChart"/>
    <dgm:cxn modelId="{D77C2D8D-C79F-460C-9AE8-CB7141C94707}" type="presParOf" srcId="{F18D77BB-A47F-4F41-A719-E407AF37809C}" destId="{B8CAF1DD-9D69-4299-93F8-3F0BB66E4767}" srcOrd="3" destOrd="0" presId="urn:microsoft.com/office/officeart/2008/layout/HalfCircleOrganizationChart"/>
    <dgm:cxn modelId="{0F8F1A30-3B3A-418B-9E4A-AD751870DF3F}" type="presParOf" srcId="{FE8163FD-F326-4215-AE73-273B6AF591C7}" destId="{3E552132-B534-4BE6-9394-D7935F0DED82}" srcOrd="1" destOrd="0" presId="urn:microsoft.com/office/officeart/2008/layout/HalfCircleOrganizationChart"/>
    <dgm:cxn modelId="{468FFA9F-A9D6-4843-9620-71452D52990E}" type="presParOf" srcId="{FE8163FD-F326-4215-AE73-273B6AF591C7}" destId="{2A239C8B-D1EA-4F26-81DD-CE26CD3C8724}" srcOrd="2" destOrd="0" presId="urn:microsoft.com/office/officeart/2008/layout/HalfCircleOrganizationChart"/>
    <dgm:cxn modelId="{9F7DBC6D-C699-4764-A08C-2FBE4D59BB54}" type="presParOf" srcId="{80457562-4CCD-4503-8EC9-74B8D9BF6456}" destId="{9A1DE341-F78F-41C2-A9B7-32FD8A5B4C37}" srcOrd="2" destOrd="0" presId="urn:microsoft.com/office/officeart/2008/layout/HalfCircleOrganizationChart"/>
    <dgm:cxn modelId="{A5BEE465-26AB-45B3-9D1F-939DD7714AF9}" type="presParOf" srcId="{80457562-4CCD-4503-8EC9-74B8D9BF6456}" destId="{081195BF-F030-4117-8B0F-293CE72E966E}" srcOrd="3" destOrd="0" presId="urn:microsoft.com/office/officeart/2008/layout/HalfCircleOrganizationChart"/>
    <dgm:cxn modelId="{B5755665-957D-48ED-A6C7-994FAC0E4CE2}" type="presParOf" srcId="{081195BF-F030-4117-8B0F-293CE72E966E}" destId="{5630E1F3-B146-475A-B21E-95166DB8943B}" srcOrd="0" destOrd="0" presId="urn:microsoft.com/office/officeart/2008/layout/HalfCircleOrganizationChart"/>
    <dgm:cxn modelId="{85E5288D-0F0A-4515-9CA2-BFB39204D6BB}" type="presParOf" srcId="{5630E1F3-B146-475A-B21E-95166DB8943B}" destId="{EE091E24-D14A-4D8C-9DD1-19DF473F9289}" srcOrd="0" destOrd="0" presId="urn:microsoft.com/office/officeart/2008/layout/HalfCircleOrganizationChart"/>
    <dgm:cxn modelId="{EB48D036-EF3D-4290-A7F4-A1CF173F4CD9}" type="presParOf" srcId="{5630E1F3-B146-475A-B21E-95166DB8943B}" destId="{49E362DF-16E2-459E-B41C-AE50A6B552EC}" srcOrd="1" destOrd="0" presId="urn:microsoft.com/office/officeart/2008/layout/HalfCircleOrganizationChart"/>
    <dgm:cxn modelId="{59EAFCEB-89D6-4396-B31D-3FBC24B894C6}" type="presParOf" srcId="{5630E1F3-B146-475A-B21E-95166DB8943B}" destId="{FEF41D64-DF6C-47B1-A904-FC92B38EB85D}" srcOrd="2" destOrd="0" presId="urn:microsoft.com/office/officeart/2008/layout/HalfCircleOrganizationChart"/>
    <dgm:cxn modelId="{7A1C2C4D-8A0E-4C76-8911-C5570BB17D67}" type="presParOf" srcId="{5630E1F3-B146-475A-B21E-95166DB8943B}" destId="{94B4F851-D78D-4313-8F7C-B675BE3568EF}" srcOrd="3" destOrd="0" presId="urn:microsoft.com/office/officeart/2008/layout/HalfCircleOrganizationChart"/>
    <dgm:cxn modelId="{A8C1752F-1B2A-4A14-A8DA-7D062810EB75}" type="presParOf" srcId="{081195BF-F030-4117-8B0F-293CE72E966E}" destId="{AF96F3E5-D1D9-4B04-9B5F-38AFE55FDD61}" srcOrd="1" destOrd="0" presId="urn:microsoft.com/office/officeart/2008/layout/HalfCircleOrganizationChart"/>
    <dgm:cxn modelId="{61ECF5AA-9476-4FC8-943C-A0F141F02993}" type="presParOf" srcId="{081195BF-F030-4117-8B0F-293CE72E966E}" destId="{43C5C5BF-FF54-4DEB-91EC-24A79EA95DD8}" srcOrd="2" destOrd="0" presId="urn:microsoft.com/office/officeart/2008/layout/HalfCircleOrganizationChart"/>
    <dgm:cxn modelId="{CADDF519-0546-4F71-8C71-5082EA69E5BC}" type="presParOf" srcId="{80457562-4CCD-4503-8EC9-74B8D9BF6456}" destId="{2E8824A4-33C1-4D8E-ACD9-8CCD35B70FA7}" srcOrd="4" destOrd="0" presId="urn:microsoft.com/office/officeart/2008/layout/HalfCircleOrganizationChart"/>
    <dgm:cxn modelId="{8C717634-93C6-426F-ACAD-D9610BAFFB2F}" type="presParOf" srcId="{80457562-4CCD-4503-8EC9-74B8D9BF6456}" destId="{317BFCF2-C7F5-4E82-8CCD-8A1BBF8477C6}" srcOrd="5" destOrd="0" presId="urn:microsoft.com/office/officeart/2008/layout/HalfCircleOrganizationChart"/>
    <dgm:cxn modelId="{6EE849B1-7B4C-42C5-A4C4-6422B4E031C8}" type="presParOf" srcId="{317BFCF2-C7F5-4E82-8CCD-8A1BBF8477C6}" destId="{9C5A9EB2-1709-485C-896A-7A28061DFB3B}" srcOrd="0" destOrd="0" presId="urn:microsoft.com/office/officeart/2008/layout/HalfCircleOrganizationChart"/>
    <dgm:cxn modelId="{6B453EC1-72F7-4AE3-AC49-65FE2BF28ABA}" type="presParOf" srcId="{9C5A9EB2-1709-485C-896A-7A28061DFB3B}" destId="{4E2503AB-5C10-4417-A582-2CF2BB25E869}" srcOrd="0" destOrd="0" presId="urn:microsoft.com/office/officeart/2008/layout/HalfCircleOrganizationChart"/>
    <dgm:cxn modelId="{413E00D8-7CA2-45BF-921D-ABE7C81EF144}" type="presParOf" srcId="{9C5A9EB2-1709-485C-896A-7A28061DFB3B}" destId="{7D3FF812-3CD6-4E1D-BAA7-6241F00DF217}" srcOrd="1" destOrd="0" presId="urn:microsoft.com/office/officeart/2008/layout/HalfCircleOrganizationChart"/>
    <dgm:cxn modelId="{01DFED8D-500A-48EF-9954-4254F8EDA65C}" type="presParOf" srcId="{9C5A9EB2-1709-485C-896A-7A28061DFB3B}" destId="{7155B05B-F8CD-4EBC-BD3E-1AA6BD407F02}" srcOrd="2" destOrd="0" presId="urn:microsoft.com/office/officeart/2008/layout/HalfCircleOrganizationChart"/>
    <dgm:cxn modelId="{3689D82A-DF39-4CD1-9FD3-2A3AF5BCA67D}" type="presParOf" srcId="{9C5A9EB2-1709-485C-896A-7A28061DFB3B}" destId="{109747AF-D321-48D4-9ACA-249EB7907502}" srcOrd="3" destOrd="0" presId="urn:microsoft.com/office/officeart/2008/layout/HalfCircleOrganizationChart"/>
    <dgm:cxn modelId="{CA7A1447-6322-4108-B9E4-8A13A05574E1}" type="presParOf" srcId="{317BFCF2-C7F5-4E82-8CCD-8A1BBF8477C6}" destId="{D5D8C193-C0EB-47DE-8E80-18E4785D1072}" srcOrd="1" destOrd="0" presId="urn:microsoft.com/office/officeart/2008/layout/HalfCircleOrganizationChart"/>
    <dgm:cxn modelId="{6CBB4E5D-943F-4ABA-85D3-62E8F6073D50}" type="presParOf" srcId="{317BFCF2-C7F5-4E82-8CCD-8A1BBF8477C6}" destId="{0679F974-5834-4B8D-8274-939F9AB0D95D}" srcOrd="2" destOrd="0" presId="urn:microsoft.com/office/officeart/2008/layout/HalfCircleOrganizationChart"/>
    <dgm:cxn modelId="{A5E5698F-8A0F-4CB9-A377-CFF0A3A60996}" type="presParOf" srcId="{80457562-4CCD-4503-8EC9-74B8D9BF6456}" destId="{4C945E50-334B-4B2C-A249-F8EDE2087870}" srcOrd="6" destOrd="0" presId="urn:microsoft.com/office/officeart/2008/layout/HalfCircleOrganizationChart"/>
    <dgm:cxn modelId="{C66995CC-DFFF-458F-99B6-08DCB8226B17}" type="presParOf" srcId="{80457562-4CCD-4503-8EC9-74B8D9BF6456}" destId="{DBD5B68E-37D0-4CFF-BAF2-3048AD5163BB}" srcOrd="7" destOrd="0" presId="urn:microsoft.com/office/officeart/2008/layout/HalfCircleOrganizationChart"/>
    <dgm:cxn modelId="{BCE7EB65-E103-4922-A252-6448836C27E5}" type="presParOf" srcId="{DBD5B68E-37D0-4CFF-BAF2-3048AD5163BB}" destId="{56970027-7010-4165-9250-0691050DA798}" srcOrd="0" destOrd="0" presId="urn:microsoft.com/office/officeart/2008/layout/HalfCircleOrganizationChart"/>
    <dgm:cxn modelId="{50DF504C-68D8-4DD2-AF9F-F03018251F32}" type="presParOf" srcId="{56970027-7010-4165-9250-0691050DA798}" destId="{1D8268E7-AA34-4EEF-BEB3-AFAA7831ABFF}" srcOrd="0" destOrd="0" presId="urn:microsoft.com/office/officeart/2008/layout/HalfCircleOrganizationChart"/>
    <dgm:cxn modelId="{E376C762-18A9-4513-BFEC-DE70663230A5}" type="presParOf" srcId="{56970027-7010-4165-9250-0691050DA798}" destId="{EEF3AB7A-76FA-4B91-AB12-15C27148C1DB}" srcOrd="1" destOrd="0" presId="urn:microsoft.com/office/officeart/2008/layout/HalfCircleOrganizationChart"/>
    <dgm:cxn modelId="{8CD2BF1E-B843-4AC8-AF88-FE7D547609BF}" type="presParOf" srcId="{56970027-7010-4165-9250-0691050DA798}" destId="{2E399160-6F25-4DE3-B867-734839D4BC6D}" srcOrd="2" destOrd="0" presId="urn:microsoft.com/office/officeart/2008/layout/HalfCircleOrganizationChart"/>
    <dgm:cxn modelId="{09938D0A-11CE-4C71-B253-E059895D6583}" type="presParOf" srcId="{56970027-7010-4165-9250-0691050DA798}" destId="{04269EA4-1E6C-426D-B87B-37C304BF660F}" srcOrd="3" destOrd="0" presId="urn:microsoft.com/office/officeart/2008/layout/HalfCircleOrganizationChart"/>
    <dgm:cxn modelId="{AAF4B5FA-6A5C-43DC-98F6-141D9A07B7FE}" type="presParOf" srcId="{DBD5B68E-37D0-4CFF-BAF2-3048AD5163BB}" destId="{CE33845F-A34A-480A-91BC-A2FC2803DE96}" srcOrd="1" destOrd="0" presId="urn:microsoft.com/office/officeart/2008/layout/HalfCircleOrganizationChart"/>
    <dgm:cxn modelId="{EA26240B-D6FA-4967-BF2F-CE80801007B4}" type="presParOf" srcId="{DBD5B68E-37D0-4CFF-BAF2-3048AD5163BB}" destId="{CBFA764E-BE8C-4FEC-835A-0AB0EF93068C}" srcOrd="2" destOrd="0" presId="urn:microsoft.com/office/officeart/2008/layout/HalfCircleOrganizationChart"/>
    <dgm:cxn modelId="{4909CA96-651C-4119-8AEF-F4EEA6D20A09}" type="presParOf" srcId="{FC1EE4DC-F8F2-4BB9-91CE-136EC1E4D1F2}" destId="{74891C2A-B7A4-465D-87FF-E421D8DD2013}"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23996BA-B463-4193-B4FB-760BEAA36645}" type="doc">
      <dgm:prSet loTypeId="urn:microsoft.com/office/officeart/2005/8/layout/cycle6" loCatId="cycle" qsTypeId="urn:microsoft.com/office/officeart/2005/8/quickstyle/simple1" qsCatId="simple" csTypeId="urn:microsoft.com/office/officeart/2005/8/colors/accent1_2" csCatId="accent1" phldr="1"/>
      <dgm:spPr/>
      <dgm:t>
        <a:bodyPr/>
        <a:lstStyle/>
        <a:p>
          <a:endParaRPr lang="en-US"/>
        </a:p>
      </dgm:t>
    </dgm:pt>
    <dgm:pt modelId="{AA568177-D0CC-4ABF-B161-BA8CEC749717}">
      <dgm:prSet phldrT="[Text]"/>
      <dgm:spPr/>
      <dgm:t>
        <a:bodyPr/>
        <a:lstStyle/>
        <a:p>
          <a:r>
            <a:rPr lang="en-US" dirty="0"/>
            <a:t>(SOW): statement of work</a:t>
          </a:r>
        </a:p>
      </dgm:t>
    </dgm:pt>
    <dgm:pt modelId="{2776A815-F6C5-4B8E-9119-D4F0754B44AA}" type="parTrans" cxnId="{38765102-0B82-4806-8E93-F0EFA3E76400}">
      <dgm:prSet/>
      <dgm:spPr/>
      <dgm:t>
        <a:bodyPr/>
        <a:lstStyle/>
        <a:p>
          <a:endParaRPr lang="en-US"/>
        </a:p>
      </dgm:t>
    </dgm:pt>
    <dgm:pt modelId="{1CC3E8F8-485C-49DD-A5D6-684FD9E27FFE}" type="sibTrans" cxnId="{38765102-0B82-4806-8E93-F0EFA3E76400}">
      <dgm:prSet/>
      <dgm:spPr/>
      <dgm:t>
        <a:bodyPr/>
        <a:lstStyle/>
        <a:p>
          <a:endParaRPr lang="en-US"/>
        </a:p>
      </dgm:t>
    </dgm:pt>
    <dgm:pt modelId="{FC06AFCA-DD34-4792-900D-1369F8917856}">
      <dgm:prSet phldrT="[Text]"/>
      <dgm:spPr/>
      <dgm:t>
        <a:bodyPr/>
        <a:lstStyle/>
        <a:p>
          <a:r>
            <a:rPr lang="en-US" dirty="0"/>
            <a:t>Resource list</a:t>
          </a:r>
        </a:p>
      </dgm:t>
    </dgm:pt>
    <dgm:pt modelId="{A3A70654-A79E-4A38-A1F4-C7C7DBBB1F6B}" type="parTrans" cxnId="{BFE4FA13-16BC-4369-9763-A873DE40AA6F}">
      <dgm:prSet/>
      <dgm:spPr/>
      <dgm:t>
        <a:bodyPr/>
        <a:lstStyle/>
        <a:p>
          <a:endParaRPr lang="en-US"/>
        </a:p>
      </dgm:t>
    </dgm:pt>
    <dgm:pt modelId="{53C5AD42-0B35-4C7D-8218-3A2A4F72D7EA}" type="sibTrans" cxnId="{BFE4FA13-16BC-4369-9763-A873DE40AA6F}">
      <dgm:prSet/>
      <dgm:spPr/>
      <dgm:t>
        <a:bodyPr/>
        <a:lstStyle/>
        <a:p>
          <a:endParaRPr lang="en-US"/>
        </a:p>
      </dgm:t>
    </dgm:pt>
    <dgm:pt modelId="{F4249867-FE46-4C51-84FA-D1D4F861ECF2}">
      <dgm:prSet phldrT="[Text]"/>
      <dgm:spPr/>
      <dgm:t>
        <a:bodyPr/>
        <a:lstStyle/>
        <a:p>
          <a:r>
            <a:rPr lang="en-US" dirty="0"/>
            <a:t>Project schedule </a:t>
          </a:r>
        </a:p>
      </dgm:t>
    </dgm:pt>
    <dgm:pt modelId="{DCCFE8EA-68A4-4EEB-AF8A-F332EC5ADB7C}" type="parTrans" cxnId="{4A48A66E-5803-49AE-80D5-AFE216E4EB93}">
      <dgm:prSet/>
      <dgm:spPr/>
      <dgm:t>
        <a:bodyPr/>
        <a:lstStyle/>
        <a:p>
          <a:endParaRPr lang="en-US"/>
        </a:p>
      </dgm:t>
    </dgm:pt>
    <dgm:pt modelId="{5E566DE9-F7AB-4C78-8ECF-CF184B85C27E}" type="sibTrans" cxnId="{4A48A66E-5803-49AE-80D5-AFE216E4EB93}">
      <dgm:prSet/>
      <dgm:spPr/>
      <dgm:t>
        <a:bodyPr/>
        <a:lstStyle/>
        <a:p>
          <a:endParaRPr lang="en-US"/>
        </a:p>
      </dgm:t>
    </dgm:pt>
    <dgm:pt modelId="{14EC2F13-0A71-48C2-8AE1-93E480CFECAF}">
      <dgm:prSet phldrT="[Text]"/>
      <dgm:spPr/>
      <dgm:t>
        <a:bodyPr/>
        <a:lstStyle/>
        <a:p>
          <a:r>
            <a:rPr lang="en-US" dirty="0"/>
            <a:t>Work breakdown structure &amp; Set of estimates</a:t>
          </a:r>
        </a:p>
      </dgm:t>
    </dgm:pt>
    <dgm:pt modelId="{3DED35E8-1919-43D7-9727-4863682305A1}" type="parTrans" cxnId="{C6B7E41B-1750-426D-9B2A-F2DF03C30782}">
      <dgm:prSet/>
      <dgm:spPr/>
      <dgm:t>
        <a:bodyPr/>
        <a:lstStyle/>
        <a:p>
          <a:endParaRPr lang="en-US"/>
        </a:p>
      </dgm:t>
    </dgm:pt>
    <dgm:pt modelId="{C5E1A218-12B1-42E2-996E-3EAADF6CC883}" type="sibTrans" cxnId="{C6B7E41B-1750-426D-9B2A-F2DF03C30782}">
      <dgm:prSet/>
      <dgm:spPr/>
      <dgm:t>
        <a:bodyPr/>
        <a:lstStyle/>
        <a:p>
          <a:endParaRPr lang="en-US"/>
        </a:p>
      </dgm:t>
    </dgm:pt>
    <dgm:pt modelId="{BFD77BB7-EC70-473F-A268-BC00BC8044DF}">
      <dgm:prSet phldrT="[Text]"/>
      <dgm:spPr/>
      <dgm:t>
        <a:bodyPr/>
        <a:lstStyle/>
        <a:p>
          <a:r>
            <a:rPr lang="en-US" dirty="0"/>
            <a:t>Risk plan “slide 3 and 4”</a:t>
          </a:r>
        </a:p>
      </dgm:t>
    </dgm:pt>
    <dgm:pt modelId="{FF6DB386-FAA9-43D5-A024-18A3DC7429C3}" type="parTrans" cxnId="{565C96D9-D757-4968-8C71-77145289C37F}">
      <dgm:prSet/>
      <dgm:spPr/>
      <dgm:t>
        <a:bodyPr/>
        <a:lstStyle/>
        <a:p>
          <a:endParaRPr lang="en-US"/>
        </a:p>
      </dgm:t>
    </dgm:pt>
    <dgm:pt modelId="{98243506-7D72-4331-ACF6-92C5B2262792}" type="sibTrans" cxnId="{565C96D9-D757-4968-8C71-77145289C37F}">
      <dgm:prSet/>
      <dgm:spPr/>
      <dgm:t>
        <a:bodyPr/>
        <a:lstStyle/>
        <a:p>
          <a:endParaRPr lang="en-US"/>
        </a:p>
      </dgm:t>
    </dgm:pt>
    <dgm:pt modelId="{DFB4492C-3D5A-4B5B-80B6-501449703F29}" type="pres">
      <dgm:prSet presAssocID="{923996BA-B463-4193-B4FB-760BEAA36645}" presName="cycle" presStyleCnt="0">
        <dgm:presLayoutVars>
          <dgm:dir/>
          <dgm:resizeHandles val="exact"/>
        </dgm:presLayoutVars>
      </dgm:prSet>
      <dgm:spPr/>
    </dgm:pt>
    <dgm:pt modelId="{50510CB4-9D73-42B9-83B5-60878247168D}" type="pres">
      <dgm:prSet presAssocID="{AA568177-D0CC-4ABF-B161-BA8CEC749717}" presName="node" presStyleLbl="node1" presStyleIdx="0" presStyleCnt="5">
        <dgm:presLayoutVars>
          <dgm:bulletEnabled val="1"/>
        </dgm:presLayoutVars>
      </dgm:prSet>
      <dgm:spPr/>
    </dgm:pt>
    <dgm:pt modelId="{CFCF5A41-E5EE-4C5E-A881-3502DA126D6A}" type="pres">
      <dgm:prSet presAssocID="{AA568177-D0CC-4ABF-B161-BA8CEC749717}" presName="spNode" presStyleCnt="0"/>
      <dgm:spPr/>
    </dgm:pt>
    <dgm:pt modelId="{3322B732-BCBC-42AB-ACAB-296A0E0BBC4A}" type="pres">
      <dgm:prSet presAssocID="{1CC3E8F8-485C-49DD-A5D6-684FD9E27FFE}" presName="sibTrans" presStyleLbl="sibTrans1D1" presStyleIdx="0" presStyleCnt="5"/>
      <dgm:spPr/>
    </dgm:pt>
    <dgm:pt modelId="{F2795868-C52D-4E45-8026-F2B8574BC009}" type="pres">
      <dgm:prSet presAssocID="{FC06AFCA-DD34-4792-900D-1369F8917856}" presName="node" presStyleLbl="node1" presStyleIdx="1" presStyleCnt="5">
        <dgm:presLayoutVars>
          <dgm:bulletEnabled val="1"/>
        </dgm:presLayoutVars>
      </dgm:prSet>
      <dgm:spPr/>
    </dgm:pt>
    <dgm:pt modelId="{D2480BE2-3D0F-4468-AEB3-8FA9B17C9D6D}" type="pres">
      <dgm:prSet presAssocID="{FC06AFCA-DD34-4792-900D-1369F8917856}" presName="spNode" presStyleCnt="0"/>
      <dgm:spPr/>
    </dgm:pt>
    <dgm:pt modelId="{BD205899-A00A-4B9B-85E8-A1E88EE91BD2}" type="pres">
      <dgm:prSet presAssocID="{53C5AD42-0B35-4C7D-8218-3A2A4F72D7EA}" presName="sibTrans" presStyleLbl="sibTrans1D1" presStyleIdx="1" presStyleCnt="5"/>
      <dgm:spPr/>
    </dgm:pt>
    <dgm:pt modelId="{AC6F11EF-D5DE-4958-8CC8-102ABB422A0D}" type="pres">
      <dgm:prSet presAssocID="{F4249867-FE46-4C51-84FA-D1D4F861ECF2}" presName="node" presStyleLbl="node1" presStyleIdx="2" presStyleCnt="5">
        <dgm:presLayoutVars>
          <dgm:bulletEnabled val="1"/>
        </dgm:presLayoutVars>
      </dgm:prSet>
      <dgm:spPr/>
    </dgm:pt>
    <dgm:pt modelId="{B709F5FF-4FC8-47E9-A996-C56FF57E41F8}" type="pres">
      <dgm:prSet presAssocID="{F4249867-FE46-4C51-84FA-D1D4F861ECF2}" presName="spNode" presStyleCnt="0"/>
      <dgm:spPr/>
    </dgm:pt>
    <dgm:pt modelId="{FFAA1012-E7FD-4159-A156-094060BE7274}" type="pres">
      <dgm:prSet presAssocID="{5E566DE9-F7AB-4C78-8ECF-CF184B85C27E}" presName="sibTrans" presStyleLbl="sibTrans1D1" presStyleIdx="2" presStyleCnt="5"/>
      <dgm:spPr/>
    </dgm:pt>
    <dgm:pt modelId="{FCE906EA-8FE0-4AFC-8A95-8D219B5A3837}" type="pres">
      <dgm:prSet presAssocID="{14EC2F13-0A71-48C2-8AE1-93E480CFECAF}" presName="node" presStyleLbl="node1" presStyleIdx="3" presStyleCnt="5">
        <dgm:presLayoutVars>
          <dgm:bulletEnabled val="1"/>
        </dgm:presLayoutVars>
      </dgm:prSet>
      <dgm:spPr/>
    </dgm:pt>
    <dgm:pt modelId="{AF276AAC-5E77-4389-8041-24A0DE7CF651}" type="pres">
      <dgm:prSet presAssocID="{14EC2F13-0A71-48C2-8AE1-93E480CFECAF}" presName="spNode" presStyleCnt="0"/>
      <dgm:spPr/>
    </dgm:pt>
    <dgm:pt modelId="{F6E28311-D6BB-4998-A0BF-FE03A9BAEA1F}" type="pres">
      <dgm:prSet presAssocID="{C5E1A218-12B1-42E2-996E-3EAADF6CC883}" presName="sibTrans" presStyleLbl="sibTrans1D1" presStyleIdx="3" presStyleCnt="5"/>
      <dgm:spPr/>
    </dgm:pt>
    <dgm:pt modelId="{971CC72B-F23C-4F19-96DB-BFF07EBB441B}" type="pres">
      <dgm:prSet presAssocID="{BFD77BB7-EC70-473F-A268-BC00BC8044DF}" presName="node" presStyleLbl="node1" presStyleIdx="4" presStyleCnt="5">
        <dgm:presLayoutVars>
          <dgm:bulletEnabled val="1"/>
        </dgm:presLayoutVars>
      </dgm:prSet>
      <dgm:spPr/>
    </dgm:pt>
    <dgm:pt modelId="{A8569180-4974-4E6A-B0A6-E4C39C9E7493}" type="pres">
      <dgm:prSet presAssocID="{BFD77BB7-EC70-473F-A268-BC00BC8044DF}" presName="spNode" presStyleCnt="0"/>
      <dgm:spPr/>
    </dgm:pt>
    <dgm:pt modelId="{DF244658-AB24-4188-9F73-32869BA7CADD}" type="pres">
      <dgm:prSet presAssocID="{98243506-7D72-4331-ACF6-92C5B2262792}" presName="sibTrans" presStyleLbl="sibTrans1D1" presStyleIdx="4" presStyleCnt="5"/>
      <dgm:spPr/>
    </dgm:pt>
  </dgm:ptLst>
  <dgm:cxnLst>
    <dgm:cxn modelId="{224D8300-2F49-45D5-AEF6-03DC2DD523E6}" type="presOf" srcId="{923996BA-B463-4193-B4FB-760BEAA36645}" destId="{DFB4492C-3D5A-4B5B-80B6-501449703F29}" srcOrd="0" destOrd="0" presId="urn:microsoft.com/office/officeart/2005/8/layout/cycle6"/>
    <dgm:cxn modelId="{38765102-0B82-4806-8E93-F0EFA3E76400}" srcId="{923996BA-B463-4193-B4FB-760BEAA36645}" destId="{AA568177-D0CC-4ABF-B161-BA8CEC749717}" srcOrd="0" destOrd="0" parTransId="{2776A815-F6C5-4B8E-9119-D4F0754B44AA}" sibTransId="{1CC3E8F8-485C-49DD-A5D6-684FD9E27FFE}"/>
    <dgm:cxn modelId="{E2D32E0E-909D-46EC-9B70-C90F3C0A0889}" type="presOf" srcId="{C5E1A218-12B1-42E2-996E-3EAADF6CC883}" destId="{F6E28311-D6BB-4998-A0BF-FE03A9BAEA1F}" srcOrd="0" destOrd="0" presId="urn:microsoft.com/office/officeart/2005/8/layout/cycle6"/>
    <dgm:cxn modelId="{BFE4FA13-16BC-4369-9763-A873DE40AA6F}" srcId="{923996BA-B463-4193-B4FB-760BEAA36645}" destId="{FC06AFCA-DD34-4792-900D-1369F8917856}" srcOrd="1" destOrd="0" parTransId="{A3A70654-A79E-4A38-A1F4-C7C7DBBB1F6B}" sibTransId="{53C5AD42-0B35-4C7D-8218-3A2A4F72D7EA}"/>
    <dgm:cxn modelId="{A9FAED16-D579-4F26-BF48-F9A18F283019}" type="presOf" srcId="{AA568177-D0CC-4ABF-B161-BA8CEC749717}" destId="{50510CB4-9D73-42B9-83B5-60878247168D}" srcOrd="0" destOrd="0" presId="urn:microsoft.com/office/officeart/2005/8/layout/cycle6"/>
    <dgm:cxn modelId="{C6B7E41B-1750-426D-9B2A-F2DF03C30782}" srcId="{923996BA-B463-4193-B4FB-760BEAA36645}" destId="{14EC2F13-0A71-48C2-8AE1-93E480CFECAF}" srcOrd="3" destOrd="0" parTransId="{3DED35E8-1919-43D7-9727-4863682305A1}" sibTransId="{C5E1A218-12B1-42E2-996E-3EAADF6CC883}"/>
    <dgm:cxn modelId="{1C26C225-8197-4A6F-BAB8-FA4554680660}" type="presOf" srcId="{1CC3E8F8-485C-49DD-A5D6-684FD9E27FFE}" destId="{3322B732-BCBC-42AB-ACAB-296A0E0BBC4A}" srcOrd="0" destOrd="0" presId="urn:microsoft.com/office/officeart/2005/8/layout/cycle6"/>
    <dgm:cxn modelId="{F932DA64-0184-4C6E-9F49-D281F34B9B36}" type="presOf" srcId="{FC06AFCA-DD34-4792-900D-1369F8917856}" destId="{F2795868-C52D-4E45-8026-F2B8574BC009}" srcOrd="0" destOrd="0" presId="urn:microsoft.com/office/officeart/2005/8/layout/cycle6"/>
    <dgm:cxn modelId="{8A37C36B-8D46-413F-A8B9-6ED6AD496216}" type="presOf" srcId="{98243506-7D72-4331-ACF6-92C5B2262792}" destId="{DF244658-AB24-4188-9F73-32869BA7CADD}" srcOrd="0" destOrd="0" presId="urn:microsoft.com/office/officeart/2005/8/layout/cycle6"/>
    <dgm:cxn modelId="{4A48A66E-5803-49AE-80D5-AFE216E4EB93}" srcId="{923996BA-B463-4193-B4FB-760BEAA36645}" destId="{F4249867-FE46-4C51-84FA-D1D4F861ECF2}" srcOrd="2" destOrd="0" parTransId="{DCCFE8EA-68A4-4EEB-AF8A-F332EC5ADB7C}" sibTransId="{5E566DE9-F7AB-4C78-8ECF-CF184B85C27E}"/>
    <dgm:cxn modelId="{B047EE88-0E4F-474D-A841-AC0D2791A50B}" type="presOf" srcId="{53C5AD42-0B35-4C7D-8218-3A2A4F72D7EA}" destId="{BD205899-A00A-4B9B-85E8-A1E88EE91BD2}" srcOrd="0" destOrd="0" presId="urn:microsoft.com/office/officeart/2005/8/layout/cycle6"/>
    <dgm:cxn modelId="{F71C33CD-AAC2-404D-BE6E-9613117F1E3A}" type="presOf" srcId="{BFD77BB7-EC70-473F-A268-BC00BC8044DF}" destId="{971CC72B-F23C-4F19-96DB-BFF07EBB441B}" srcOrd="0" destOrd="0" presId="urn:microsoft.com/office/officeart/2005/8/layout/cycle6"/>
    <dgm:cxn modelId="{565C96D9-D757-4968-8C71-77145289C37F}" srcId="{923996BA-B463-4193-B4FB-760BEAA36645}" destId="{BFD77BB7-EC70-473F-A268-BC00BC8044DF}" srcOrd="4" destOrd="0" parTransId="{FF6DB386-FAA9-43D5-A024-18A3DC7429C3}" sibTransId="{98243506-7D72-4331-ACF6-92C5B2262792}"/>
    <dgm:cxn modelId="{B82CD7DA-50A4-42AC-B920-AA36E09ABB0E}" type="presOf" srcId="{14EC2F13-0A71-48C2-8AE1-93E480CFECAF}" destId="{FCE906EA-8FE0-4AFC-8A95-8D219B5A3837}" srcOrd="0" destOrd="0" presId="urn:microsoft.com/office/officeart/2005/8/layout/cycle6"/>
    <dgm:cxn modelId="{9D56C4F3-14DB-4B3B-8D53-2FEEC85611DB}" type="presOf" srcId="{5E566DE9-F7AB-4C78-8ECF-CF184B85C27E}" destId="{FFAA1012-E7FD-4159-A156-094060BE7274}" srcOrd="0" destOrd="0" presId="urn:microsoft.com/office/officeart/2005/8/layout/cycle6"/>
    <dgm:cxn modelId="{E23C47F6-FD0D-468A-A3CC-5098EA3CE6BB}" type="presOf" srcId="{F4249867-FE46-4C51-84FA-D1D4F861ECF2}" destId="{AC6F11EF-D5DE-4958-8CC8-102ABB422A0D}" srcOrd="0" destOrd="0" presId="urn:microsoft.com/office/officeart/2005/8/layout/cycle6"/>
    <dgm:cxn modelId="{7E557BD6-622D-4AB9-B64A-22130B9DDB94}" type="presParOf" srcId="{DFB4492C-3D5A-4B5B-80B6-501449703F29}" destId="{50510CB4-9D73-42B9-83B5-60878247168D}" srcOrd="0" destOrd="0" presId="urn:microsoft.com/office/officeart/2005/8/layout/cycle6"/>
    <dgm:cxn modelId="{5A651C93-1CDA-4079-A89B-BF6B4399763B}" type="presParOf" srcId="{DFB4492C-3D5A-4B5B-80B6-501449703F29}" destId="{CFCF5A41-E5EE-4C5E-A881-3502DA126D6A}" srcOrd="1" destOrd="0" presId="urn:microsoft.com/office/officeart/2005/8/layout/cycle6"/>
    <dgm:cxn modelId="{2DBC6741-7AB1-469D-ADBE-1BB9BF862B16}" type="presParOf" srcId="{DFB4492C-3D5A-4B5B-80B6-501449703F29}" destId="{3322B732-BCBC-42AB-ACAB-296A0E0BBC4A}" srcOrd="2" destOrd="0" presId="urn:microsoft.com/office/officeart/2005/8/layout/cycle6"/>
    <dgm:cxn modelId="{9849DD73-CC16-4A80-8052-508A2801B2BE}" type="presParOf" srcId="{DFB4492C-3D5A-4B5B-80B6-501449703F29}" destId="{F2795868-C52D-4E45-8026-F2B8574BC009}" srcOrd="3" destOrd="0" presId="urn:microsoft.com/office/officeart/2005/8/layout/cycle6"/>
    <dgm:cxn modelId="{27359AB3-63B7-45BC-AC70-EBA72FED6775}" type="presParOf" srcId="{DFB4492C-3D5A-4B5B-80B6-501449703F29}" destId="{D2480BE2-3D0F-4468-AEB3-8FA9B17C9D6D}" srcOrd="4" destOrd="0" presId="urn:microsoft.com/office/officeart/2005/8/layout/cycle6"/>
    <dgm:cxn modelId="{53090904-6B07-45B6-98D0-CC48E3619C0C}" type="presParOf" srcId="{DFB4492C-3D5A-4B5B-80B6-501449703F29}" destId="{BD205899-A00A-4B9B-85E8-A1E88EE91BD2}" srcOrd="5" destOrd="0" presId="urn:microsoft.com/office/officeart/2005/8/layout/cycle6"/>
    <dgm:cxn modelId="{234C72B5-1EC7-4D20-95B5-DFEE615DAA24}" type="presParOf" srcId="{DFB4492C-3D5A-4B5B-80B6-501449703F29}" destId="{AC6F11EF-D5DE-4958-8CC8-102ABB422A0D}" srcOrd="6" destOrd="0" presId="urn:microsoft.com/office/officeart/2005/8/layout/cycle6"/>
    <dgm:cxn modelId="{396A9729-5C34-4ACC-964B-E2BC47BF2D89}" type="presParOf" srcId="{DFB4492C-3D5A-4B5B-80B6-501449703F29}" destId="{B709F5FF-4FC8-47E9-A996-C56FF57E41F8}" srcOrd="7" destOrd="0" presId="urn:microsoft.com/office/officeart/2005/8/layout/cycle6"/>
    <dgm:cxn modelId="{DEA5D13C-ACBC-41EF-96D4-3229701F9482}" type="presParOf" srcId="{DFB4492C-3D5A-4B5B-80B6-501449703F29}" destId="{FFAA1012-E7FD-4159-A156-094060BE7274}" srcOrd="8" destOrd="0" presId="urn:microsoft.com/office/officeart/2005/8/layout/cycle6"/>
    <dgm:cxn modelId="{C4746E79-3FF9-45BA-A70F-88BAF556AAC5}" type="presParOf" srcId="{DFB4492C-3D5A-4B5B-80B6-501449703F29}" destId="{FCE906EA-8FE0-4AFC-8A95-8D219B5A3837}" srcOrd="9" destOrd="0" presId="urn:microsoft.com/office/officeart/2005/8/layout/cycle6"/>
    <dgm:cxn modelId="{B1DA6420-B3FB-4B5E-8679-EEEF6C1A21F0}" type="presParOf" srcId="{DFB4492C-3D5A-4B5B-80B6-501449703F29}" destId="{AF276AAC-5E77-4389-8041-24A0DE7CF651}" srcOrd="10" destOrd="0" presId="urn:microsoft.com/office/officeart/2005/8/layout/cycle6"/>
    <dgm:cxn modelId="{991C8D07-F357-49FB-BE90-803FA9AF9793}" type="presParOf" srcId="{DFB4492C-3D5A-4B5B-80B6-501449703F29}" destId="{F6E28311-D6BB-4998-A0BF-FE03A9BAEA1F}" srcOrd="11" destOrd="0" presId="urn:microsoft.com/office/officeart/2005/8/layout/cycle6"/>
    <dgm:cxn modelId="{7DC76A2E-DBA5-48BE-9D78-4B9453D67624}" type="presParOf" srcId="{DFB4492C-3D5A-4B5B-80B6-501449703F29}" destId="{971CC72B-F23C-4F19-96DB-BFF07EBB441B}" srcOrd="12" destOrd="0" presId="urn:microsoft.com/office/officeart/2005/8/layout/cycle6"/>
    <dgm:cxn modelId="{6F7DA6F8-FE37-46F3-B0C8-36FF8A397D42}" type="presParOf" srcId="{DFB4492C-3D5A-4B5B-80B6-501449703F29}" destId="{A8569180-4974-4E6A-B0A6-E4C39C9E7493}" srcOrd="13" destOrd="0" presId="urn:microsoft.com/office/officeart/2005/8/layout/cycle6"/>
    <dgm:cxn modelId="{CDE6CF85-993F-459B-A665-A7586DC16801}" type="presParOf" srcId="{DFB4492C-3D5A-4B5B-80B6-501449703F29}" destId="{DF244658-AB24-4188-9F73-32869BA7CADD}" srcOrd="14"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05BCD0-6FC0-43B5-B82E-7423C8C3EA56}">
      <dsp:nvSpPr>
        <dsp:cNvPr id="0" name=""/>
        <dsp:cNvSpPr/>
      </dsp:nvSpPr>
      <dsp:spPr>
        <a:xfrm>
          <a:off x="2438400" y="0"/>
          <a:ext cx="4267200" cy="4267200"/>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E5A098-CE0C-4031-9CAB-E69F618E049A}">
      <dsp:nvSpPr>
        <dsp:cNvPr id="0" name=""/>
        <dsp:cNvSpPr/>
      </dsp:nvSpPr>
      <dsp:spPr>
        <a:xfrm>
          <a:off x="2843784" y="405383"/>
          <a:ext cx="1664208" cy="166420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Screen sharing</a:t>
          </a:r>
        </a:p>
      </dsp:txBody>
      <dsp:txXfrm>
        <a:off x="2925024" y="486623"/>
        <a:ext cx="1501728" cy="1501728"/>
      </dsp:txXfrm>
    </dsp:sp>
    <dsp:sp modelId="{37E1FA80-F452-413F-A4B9-3DF5CCF4746E}">
      <dsp:nvSpPr>
        <dsp:cNvPr id="0" name=""/>
        <dsp:cNvSpPr/>
      </dsp:nvSpPr>
      <dsp:spPr>
        <a:xfrm>
          <a:off x="4636008" y="405383"/>
          <a:ext cx="1664208" cy="166420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Webcam streaming</a:t>
          </a:r>
        </a:p>
      </dsp:txBody>
      <dsp:txXfrm>
        <a:off x="4717248" y="486623"/>
        <a:ext cx="1501728" cy="1501728"/>
      </dsp:txXfrm>
    </dsp:sp>
    <dsp:sp modelId="{9442B30C-FDE0-4591-885C-47433E8FF120}">
      <dsp:nvSpPr>
        <dsp:cNvPr id="0" name=""/>
        <dsp:cNvSpPr/>
      </dsp:nvSpPr>
      <dsp:spPr>
        <a:xfrm>
          <a:off x="2843784" y="2197608"/>
          <a:ext cx="1664208" cy="166420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Chat room</a:t>
          </a:r>
        </a:p>
      </dsp:txBody>
      <dsp:txXfrm>
        <a:off x="2925024" y="2278848"/>
        <a:ext cx="1501728" cy="1501728"/>
      </dsp:txXfrm>
    </dsp:sp>
    <dsp:sp modelId="{458C9837-43A5-4AF5-8230-1197DF20FA43}">
      <dsp:nvSpPr>
        <dsp:cNvPr id="0" name=""/>
        <dsp:cNvSpPr/>
      </dsp:nvSpPr>
      <dsp:spPr>
        <a:xfrm>
          <a:off x="4636008" y="2197608"/>
          <a:ext cx="1664208" cy="166420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Meeting recording</a:t>
          </a:r>
        </a:p>
      </dsp:txBody>
      <dsp:txXfrm>
        <a:off x="4717248" y="2278848"/>
        <a:ext cx="1501728" cy="15017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05BCD0-6FC0-43B5-B82E-7423C8C3EA56}">
      <dsp:nvSpPr>
        <dsp:cNvPr id="0" name=""/>
        <dsp:cNvSpPr/>
      </dsp:nvSpPr>
      <dsp:spPr>
        <a:xfrm>
          <a:off x="2438400" y="0"/>
          <a:ext cx="4267200" cy="4267200"/>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E5A098-CE0C-4031-9CAB-E69F618E049A}">
      <dsp:nvSpPr>
        <dsp:cNvPr id="0" name=""/>
        <dsp:cNvSpPr/>
      </dsp:nvSpPr>
      <dsp:spPr>
        <a:xfrm>
          <a:off x="2843784" y="405383"/>
          <a:ext cx="1664208" cy="166420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Interactive whiteboard </a:t>
          </a:r>
        </a:p>
      </dsp:txBody>
      <dsp:txXfrm>
        <a:off x="2925024" y="486623"/>
        <a:ext cx="1501728" cy="1501728"/>
      </dsp:txXfrm>
    </dsp:sp>
    <dsp:sp modelId="{37E1FA80-F452-413F-A4B9-3DF5CCF4746E}">
      <dsp:nvSpPr>
        <dsp:cNvPr id="0" name=""/>
        <dsp:cNvSpPr/>
      </dsp:nvSpPr>
      <dsp:spPr>
        <a:xfrm>
          <a:off x="4636008" y="405383"/>
          <a:ext cx="1664208" cy="166420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File sharing</a:t>
          </a:r>
        </a:p>
      </dsp:txBody>
      <dsp:txXfrm>
        <a:off x="4717248" y="486623"/>
        <a:ext cx="1501728" cy="1501728"/>
      </dsp:txXfrm>
    </dsp:sp>
    <dsp:sp modelId="{9442B30C-FDE0-4591-885C-47433E8FF120}">
      <dsp:nvSpPr>
        <dsp:cNvPr id="0" name=""/>
        <dsp:cNvSpPr/>
      </dsp:nvSpPr>
      <dsp:spPr>
        <a:xfrm>
          <a:off x="2843784" y="2197608"/>
          <a:ext cx="1664208" cy="166420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Total privacy</a:t>
          </a:r>
          <a:endParaRPr lang="en-US" sz="2100" kern="1200" dirty="0"/>
        </a:p>
      </dsp:txBody>
      <dsp:txXfrm>
        <a:off x="2925024" y="2278848"/>
        <a:ext cx="1501728" cy="1501728"/>
      </dsp:txXfrm>
    </dsp:sp>
    <dsp:sp modelId="{458C9837-43A5-4AF5-8230-1197DF20FA43}">
      <dsp:nvSpPr>
        <dsp:cNvPr id="0" name=""/>
        <dsp:cNvSpPr/>
      </dsp:nvSpPr>
      <dsp:spPr>
        <a:xfrm>
          <a:off x="4636008" y="2197608"/>
          <a:ext cx="1664208" cy="166420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Maximum security</a:t>
          </a:r>
        </a:p>
      </dsp:txBody>
      <dsp:txXfrm>
        <a:off x="4717248" y="2278848"/>
        <a:ext cx="1501728" cy="15017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945E50-334B-4B2C-A249-F8EDE2087870}">
      <dsp:nvSpPr>
        <dsp:cNvPr id="0" name=""/>
        <dsp:cNvSpPr/>
      </dsp:nvSpPr>
      <dsp:spPr>
        <a:xfrm>
          <a:off x="4572000" y="1926445"/>
          <a:ext cx="3580818" cy="414309"/>
        </a:xfrm>
        <a:custGeom>
          <a:avLst/>
          <a:gdLst/>
          <a:ahLst/>
          <a:cxnLst/>
          <a:rect l="0" t="0" r="0" b="0"/>
          <a:pathLst>
            <a:path>
              <a:moveTo>
                <a:pt x="0" y="0"/>
              </a:moveTo>
              <a:lnTo>
                <a:pt x="0" y="207154"/>
              </a:lnTo>
              <a:lnTo>
                <a:pt x="3580818" y="207154"/>
              </a:lnTo>
              <a:lnTo>
                <a:pt x="3580818" y="41430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8824A4-33C1-4D8E-ACD9-8CCD35B70FA7}">
      <dsp:nvSpPr>
        <dsp:cNvPr id="0" name=""/>
        <dsp:cNvSpPr/>
      </dsp:nvSpPr>
      <dsp:spPr>
        <a:xfrm>
          <a:off x="4572000" y="1926445"/>
          <a:ext cx="1193606" cy="414309"/>
        </a:xfrm>
        <a:custGeom>
          <a:avLst/>
          <a:gdLst/>
          <a:ahLst/>
          <a:cxnLst/>
          <a:rect l="0" t="0" r="0" b="0"/>
          <a:pathLst>
            <a:path>
              <a:moveTo>
                <a:pt x="0" y="0"/>
              </a:moveTo>
              <a:lnTo>
                <a:pt x="0" y="207154"/>
              </a:lnTo>
              <a:lnTo>
                <a:pt x="1193606" y="207154"/>
              </a:lnTo>
              <a:lnTo>
                <a:pt x="1193606" y="41430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A1DE341-F78F-41C2-A9B7-32FD8A5B4C37}">
      <dsp:nvSpPr>
        <dsp:cNvPr id="0" name=""/>
        <dsp:cNvSpPr/>
      </dsp:nvSpPr>
      <dsp:spPr>
        <a:xfrm>
          <a:off x="3378393" y="1926445"/>
          <a:ext cx="1193606" cy="414309"/>
        </a:xfrm>
        <a:custGeom>
          <a:avLst/>
          <a:gdLst/>
          <a:ahLst/>
          <a:cxnLst/>
          <a:rect l="0" t="0" r="0" b="0"/>
          <a:pathLst>
            <a:path>
              <a:moveTo>
                <a:pt x="1193606" y="0"/>
              </a:moveTo>
              <a:lnTo>
                <a:pt x="1193606" y="207154"/>
              </a:lnTo>
              <a:lnTo>
                <a:pt x="0" y="207154"/>
              </a:lnTo>
              <a:lnTo>
                <a:pt x="0" y="41430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C17631-EBCF-43C8-9D4E-8C365E7A180D}">
      <dsp:nvSpPr>
        <dsp:cNvPr id="0" name=""/>
        <dsp:cNvSpPr/>
      </dsp:nvSpPr>
      <dsp:spPr>
        <a:xfrm>
          <a:off x="991181" y="1926445"/>
          <a:ext cx="3580818" cy="414309"/>
        </a:xfrm>
        <a:custGeom>
          <a:avLst/>
          <a:gdLst/>
          <a:ahLst/>
          <a:cxnLst/>
          <a:rect l="0" t="0" r="0" b="0"/>
          <a:pathLst>
            <a:path>
              <a:moveTo>
                <a:pt x="3580818" y="0"/>
              </a:moveTo>
              <a:lnTo>
                <a:pt x="3580818" y="207154"/>
              </a:lnTo>
              <a:lnTo>
                <a:pt x="0" y="207154"/>
              </a:lnTo>
              <a:lnTo>
                <a:pt x="0" y="41430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054E79-081D-42F5-A16C-B9C71D44D9EC}">
      <dsp:nvSpPr>
        <dsp:cNvPr id="0" name=""/>
        <dsp:cNvSpPr/>
      </dsp:nvSpPr>
      <dsp:spPr>
        <a:xfrm>
          <a:off x="4078774" y="939993"/>
          <a:ext cx="986451" cy="986451"/>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2AD892-ECB7-4EE0-AF67-4E619B241F6A}">
      <dsp:nvSpPr>
        <dsp:cNvPr id="0" name=""/>
        <dsp:cNvSpPr/>
      </dsp:nvSpPr>
      <dsp:spPr>
        <a:xfrm>
          <a:off x="4078774" y="939993"/>
          <a:ext cx="986451" cy="986451"/>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88A21D8-89C2-491A-B706-0BB508529B13}">
      <dsp:nvSpPr>
        <dsp:cNvPr id="0" name=""/>
        <dsp:cNvSpPr/>
      </dsp:nvSpPr>
      <dsp:spPr>
        <a:xfrm>
          <a:off x="3585548" y="1117555"/>
          <a:ext cx="1972902" cy="63132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SRS </a:t>
          </a:r>
        </a:p>
      </dsp:txBody>
      <dsp:txXfrm>
        <a:off x="3585548" y="1117555"/>
        <a:ext cx="1972902" cy="631328"/>
      </dsp:txXfrm>
    </dsp:sp>
    <dsp:sp modelId="{9D66C59A-D9EA-4C50-8998-07FEF57A4E69}">
      <dsp:nvSpPr>
        <dsp:cNvPr id="0" name=""/>
        <dsp:cNvSpPr/>
      </dsp:nvSpPr>
      <dsp:spPr>
        <a:xfrm>
          <a:off x="497955" y="2340754"/>
          <a:ext cx="986451" cy="986451"/>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45BE980-DD44-4869-8121-F49ED4D8EA76}">
      <dsp:nvSpPr>
        <dsp:cNvPr id="0" name=""/>
        <dsp:cNvSpPr/>
      </dsp:nvSpPr>
      <dsp:spPr>
        <a:xfrm>
          <a:off x="497955" y="2340754"/>
          <a:ext cx="986451" cy="986451"/>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7271CB-39EF-4D13-816D-19995E93B81F}">
      <dsp:nvSpPr>
        <dsp:cNvPr id="0" name=""/>
        <dsp:cNvSpPr/>
      </dsp:nvSpPr>
      <dsp:spPr>
        <a:xfrm>
          <a:off x="4729" y="2518316"/>
          <a:ext cx="1972902" cy="63132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Introduction</a:t>
          </a:r>
        </a:p>
      </dsp:txBody>
      <dsp:txXfrm>
        <a:off x="4729" y="2518316"/>
        <a:ext cx="1972902" cy="631328"/>
      </dsp:txXfrm>
    </dsp:sp>
    <dsp:sp modelId="{49E362DF-16E2-459E-B41C-AE50A6B552EC}">
      <dsp:nvSpPr>
        <dsp:cNvPr id="0" name=""/>
        <dsp:cNvSpPr/>
      </dsp:nvSpPr>
      <dsp:spPr>
        <a:xfrm>
          <a:off x="2885168" y="2340754"/>
          <a:ext cx="986451" cy="986451"/>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F41D64-DF6C-47B1-A904-FC92B38EB85D}">
      <dsp:nvSpPr>
        <dsp:cNvPr id="0" name=""/>
        <dsp:cNvSpPr/>
      </dsp:nvSpPr>
      <dsp:spPr>
        <a:xfrm>
          <a:off x="2885168" y="2340754"/>
          <a:ext cx="986451" cy="986451"/>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E091E24-D14A-4D8C-9DD1-19DF473F9289}">
      <dsp:nvSpPr>
        <dsp:cNvPr id="0" name=""/>
        <dsp:cNvSpPr/>
      </dsp:nvSpPr>
      <dsp:spPr>
        <a:xfrm>
          <a:off x="2391942" y="2518316"/>
          <a:ext cx="1972902" cy="63132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Overall description </a:t>
          </a:r>
        </a:p>
      </dsp:txBody>
      <dsp:txXfrm>
        <a:off x="2391942" y="2518316"/>
        <a:ext cx="1972902" cy="631328"/>
      </dsp:txXfrm>
    </dsp:sp>
    <dsp:sp modelId="{7D3FF812-3CD6-4E1D-BAA7-6241F00DF217}">
      <dsp:nvSpPr>
        <dsp:cNvPr id="0" name=""/>
        <dsp:cNvSpPr/>
      </dsp:nvSpPr>
      <dsp:spPr>
        <a:xfrm>
          <a:off x="5272380" y="2340754"/>
          <a:ext cx="986451" cy="986451"/>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55B05B-F8CD-4EBC-BD3E-1AA6BD407F02}">
      <dsp:nvSpPr>
        <dsp:cNvPr id="0" name=""/>
        <dsp:cNvSpPr/>
      </dsp:nvSpPr>
      <dsp:spPr>
        <a:xfrm>
          <a:off x="5272380" y="2340754"/>
          <a:ext cx="986451" cy="986451"/>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E2503AB-5C10-4417-A582-2CF2BB25E869}">
      <dsp:nvSpPr>
        <dsp:cNvPr id="0" name=""/>
        <dsp:cNvSpPr/>
      </dsp:nvSpPr>
      <dsp:spPr>
        <a:xfrm>
          <a:off x="4779154" y="2518316"/>
          <a:ext cx="1972902" cy="63132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System features </a:t>
          </a:r>
        </a:p>
      </dsp:txBody>
      <dsp:txXfrm>
        <a:off x="4779154" y="2518316"/>
        <a:ext cx="1972902" cy="631328"/>
      </dsp:txXfrm>
    </dsp:sp>
    <dsp:sp modelId="{EEF3AB7A-76FA-4B91-AB12-15C27148C1DB}">
      <dsp:nvSpPr>
        <dsp:cNvPr id="0" name=""/>
        <dsp:cNvSpPr/>
      </dsp:nvSpPr>
      <dsp:spPr>
        <a:xfrm>
          <a:off x="7659592" y="2340754"/>
          <a:ext cx="986451" cy="986451"/>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399160-6F25-4DE3-B867-734839D4BC6D}">
      <dsp:nvSpPr>
        <dsp:cNvPr id="0" name=""/>
        <dsp:cNvSpPr/>
      </dsp:nvSpPr>
      <dsp:spPr>
        <a:xfrm>
          <a:off x="7659592" y="2340754"/>
          <a:ext cx="986451" cy="986451"/>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8268E7-AA34-4EEF-BEB3-AFAA7831ABFF}">
      <dsp:nvSpPr>
        <dsp:cNvPr id="0" name=""/>
        <dsp:cNvSpPr/>
      </dsp:nvSpPr>
      <dsp:spPr>
        <a:xfrm>
          <a:off x="7166367" y="2518316"/>
          <a:ext cx="1972902" cy="63132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External interface requirements </a:t>
          </a:r>
        </a:p>
      </dsp:txBody>
      <dsp:txXfrm>
        <a:off x="7166367" y="2518316"/>
        <a:ext cx="1972902" cy="6313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510CB4-9D73-42B9-83B5-60878247168D}">
      <dsp:nvSpPr>
        <dsp:cNvPr id="0" name=""/>
        <dsp:cNvSpPr/>
      </dsp:nvSpPr>
      <dsp:spPr>
        <a:xfrm>
          <a:off x="2157438" y="1204"/>
          <a:ext cx="1357053" cy="8820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(SOW): statement of work</a:t>
          </a:r>
        </a:p>
      </dsp:txBody>
      <dsp:txXfrm>
        <a:off x="2200498" y="44264"/>
        <a:ext cx="1270933" cy="795964"/>
      </dsp:txXfrm>
    </dsp:sp>
    <dsp:sp modelId="{3322B732-BCBC-42AB-ACAB-296A0E0BBC4A}">
      <dsp:nvSpPr>
        <dsp:cNvPr id="0" name=""/>
        <dsp:cNvSpPr/>
      </dsp:nvSpPr>
      <dsp:spPr>
        <a:xfrm>
          <a:off x="1072096" y="442246"/>
          <a:ext cx="3527737" cy="3527737"/>
        </a:xfrm>
        <a:custGeom>
          <a:avLst/>
          <a:gdLst/>
          <a:ahLst/>
          <a:cxnLst/>
          <a:rect l="0" t="0" r="0" b="0"/>
          <a:pathLst>
            <a:path>
              <a:moveTo>
                <a:pt x="2451737" y="139655"/>
              </a:moveTo>
              <a:arcTo wR="1763868" hR="1763868" stAng="17577185" swAng="1963618"/>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2795868-C52D-4E45-8026-F2B8574BC009}">
      <dsp:nvSpPr>
        <dsp:cNvPr id="0" name=""/>
        <dsp:cNvSpPr/>
      </dsp:nvSpPr>
      <dsp:spPr>
        <a:xfrm>
          <a:off x="3834977" y="1220007"/>
          <a:ext cx="1357053" cy="8820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Resource list</a:t>
          </a:r>
        </a:p>
      </dsp:txBody>
      <dsp:txXfrm>
        <a:off x="3878037" y="1263067"/>
        <a:ext cx="1270933" cy="795964"/>
      </dsp:txXfrm>
    </dsp:sp>
    <dsp:sp modelId="{BD205899-A00A-4B9B-85E8-A1E88EE91BD2}">
      <dsp:nvSpPr>
        <dsp:cNvPr id="0" name=""/>
        <dsp:cNvSpPr/>
      </dsp:nvSpPr>
      <dsp:spPr>
        <a:xfrm>
          <a:off x="1072096" y="442246"/>
          <a:ext cx="3527737" cy="3527737"/>
        </a:xfrm>
        <a:custGeom>
          <a:avLst/>
          <a:gdLst/>
          <a:ahLst/>
          <a:cxnLst/>
          <a:rect l="0" t="0" r="0" b="0"/>
          <a:pathLst>
            <a:path>
              <a:moveTo>
                <a:pt x="3525297" y="1671128"/>
              </a:moveTo>
              <a:arcTo wR="1763868" hR="1763868" stAng="21419168" swAng="2197902"/>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C6F11EF-D5DE-4958-8CC8-102ABB422A0D}">
      <dsp:nvSpPr>
        <dsp:cNvPr id="0" name=""/>
        <dsp:cNvSpPr/>
      </dsp:nvSpPr>
      <dsp:spPr>
        <a:xfrm>
          <a:off x="3194214" y="3192072"/>
          <a:ext cx="1357053" cy="8820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Project schedule </a:t>
          </a:r>
        </a:p>
      </dsp:txBody>
      <dsp:txXfrm>
        <a:off x="3237274" y="3235132"/>
        <a:ext cx="1270933" cy="795964"/>
      </dsp:txXfrm>
    </dsp:sp>
    <dsp:sp modelId="{FFAA1012-E7FD-4159-A156-094060BE7274}">
      <dsp:nvSpPr>
        <dsp:cNvPr id="0" name=""/>
        <dsp:cNvSpPr/>
      </dsp:nvSpPr>
      <dsp:spPr>
        <a:xfrm>
          <a:off x="1072096" y="442246"/>
          <a:ext cx="3527737" cy="3527737"/>
        </a:xfrm>
        <a:custGeom>
          <a:avLst/>
          <a:gdLst/>
          <a:ahLst/>
          <a:cxnLst/>
          <a:rect l="0" t="0" r="0" b="0"/>
          <a:pathLst>
            <a:path>
              <a:moveTo>
                <a:pt x="2115099" y="3492414"/>
              </a:moveTo>
              <a:arcTo wR="1763868" hR="1763868" stAng="4710852" swAng="1378297"/>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CE906EA-8FE0-4AFC-8A95-8D219B5A3837}">
      <dsp:nvSpPr>
        <dsp:cNvPr id="0" name=""/>
        <dsp:cNvSpPr/>
      </dsp:nvSpPr>
      <dsp:spPr>
        <a:xfrm>
          <a:off x="1120662" y="3192072"/>
          <a:ext cx="1357053" cy="8820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Work breakdown structure &amp; Set of estimates</a:t>
          </a:r>
        </a:p>
      </dsp:txBody>
      <dsp:txXfrm>
        <a:off x="1163722" y="3235132"/>
        <a:ext cx="1270933" cy="795964"/>
      </dsp:txXfrm>
    </dsp:sp>
    <dsp:sp modelId="{F6E28311-D6BB-4998-A0BF-FE03A9BAEA1F}">
      <dsp:nvSpPr>
        <dsp:cNvPr id="0" name=""/>
        <dsp:cNvSpPr/>
      </dsp:nvSpPr>
      <dsp:spPr>
        <a:xfrm>
          <a:off x="1072096" y="442246"/>
          <a:ext cx="3527737" cy="3527737"/>
        </a:xfrm>
        <a:custGeom>
          <a:avLst/>
          <a:gdLst/>
          <a:ahLst/>
          <a:cxnLst/>
          <a:rect l="0" t="0" r="0" b="0"/>
          <a:pathLst>
            <a:path>
              <a:moveTo>
                <a:pt x="295008" y="2740435"/>
              </a:moveTo>
              <a:arcTo wR="1763868" hR="1763868" stAng="8782931" swAng="2197902"/>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971CC72B-F23C-4F19-96DB-BFF07EBB441B}">
      <dsp:nvSpPr>
        <dsp:cNvPr id="0" name=""/>
        <dsp:cNvSpPr/>
      </dsp:nvSpPr>
      <dsp:spPr>
        <a:xfrm>
          <a:off x="479899" y="1220007"/>
          <a:ext cx="1357053" cy="8820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Risk plan “slide 3 and 4”</a:t>
          </a:r>
        </a:p>
      </dsp:txBody>
      <dsp:txXfrm>
        <a:off x="522959" y="1263067"/>
        <a:ext cx="1270933" cy="795964"/>
      </dsp:txXfrm>
    </dsp:sp>
    <dsp:sp modelId="{DF244658-AB24-4188-9F73-32869BA7CADD}">
      <dsp:nvSpPr>
        <dsp:cNvPr id="0" name=""/>
        <dsp:cNvSpPr/>
      </dsp:nvSpPr>
      <dsp:spPr>
        <a:xfrm>
          <a:off x="1072096" y="442246"/>
          <a:ext cx="3527737" cy="3527737"/>
        </a:xfrm>
        <a:custGeom>
          <a:avLst/>
          <a:gdLst/>
          <a:ahLst/>
          <a:cxnLst/>
          <a:rect l="0" t="0" r="0" b="0"/>
          <a:pathLst>
            <a:path>
              <a:moveTo>
                <a:pt x="307085" y="769375"/>
              </a:moveTo>
              <a:arcTo wR="1763868" hR="1763868" stAng="12859196" swAng="1963618"/>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2B48F5-BACC-47D6-A0F7-82FBF9C6BC85}" type="datetimeFigureOut">
              <a:rPr lang="en-US"/>
              <a:t>6/9/2022</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ACAF8E-318A-4EFE-8633-D9E72ABCE0ED}" type="slidenum">
              <a:rPr/>
              <a:t>‹#›</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6T20:55:13.531"/>
    </inkml:context>
    <inkml:brush xml:id="br0">
      <inkml:brushProperty name="width" value="0.025" units="cm"/>
      <inkml:brushProperty name="height" value="0.025" units="cm"/>
      <inkml:brushProperty name="color" value="#004F8B"/>
    </inkml:brush>
  </inkml:definitions>
  <inkml:trace contextRef="#ctx0" brushRef="#br0">2136 1 24575,'-93'-1'0,"-258"13"0,37 8 0,-2-21 0,117 0 0,103 0 0,-107 2 0,21 27 0,132-17 0,-1-3 0,-74 2 0,-30-11 0,741 1-1365,-563 0-5461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6T20:56:14.055"/>
    </inkml:context>
    <inkml:brush xml:id="br0">
      <inkml:brushProperty name="width" value="0.025" units="cm"/>
      <inkml:brushProperty name="height" value="0.025" units="cm"/>
      <inkml:brushProperty name="color" value="#004F8B"/>
    </inkml:brush>
  </inkml:definitions>
  <inkml:trace contextRef="#ctx0" brushRef="#br0">1 100 24575,'502'-23'0,"-9"-25"0,-476 47 0,286-13 0,-264 15 0,48-2 0,-86 1-105,1 0 0,-1 0 0,0 0 0,1-1 0,-1 1 0,1 0 0,-1-1 0,0 0 0,1 1 0,-1-1 0,0 0 0,3-1 0,1-4-6721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6T20:56:15.561"/>
    </inkml:context>
    <inkml:brush xml:id="br0">
      <inkml:brushProperty name="width" value="0.025" units="cm"/>
      <inkml:brushProperty name="height" value="0.025" units="cm"/>
      <inkml:brushProperty name="color" value="#004F8B"/>
    </inkml:brush>
  </inkml:definitions>
  <inkml:trace contextRef="#ctx0" brushRef="#br0">1820 87 24575,'-276'1'0,"-284"-3"0,439-5 0,64 3 0,1 2 0,-83 7 0,88 1 0,-1-2 0,0-2 0,1-3 0,-58-7 0,82 2 110,1-1-1,-47-19 1,55 18-352,-2 0 0,1 2 0,-1 0 0,0 2 0,0 0 0,-21-2 0,29 6-6584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6T20:56:20.602"/>
    </inkml:context>
    <inkml:brush xml:id="br0">
      <inkml:brushProperty name="width" value="0.025" units="cm"/>
      <inkml:brushProperty name="height" value="0.025" units="cm"/>
      <inkml:brushProperty name="color" value="#004F8B"/>
    </inkml:brush>
  </inkml:definitions>
  <inkml:trace contextRef="#ctx0" brushRef="#br0">2626 649 24575,'-228'12'0,"104"-4"0,-113 7 0,-168 7 0,106-37 0,35 0 0,-140-11 0,318 12 0,56 9 0,1 0 0,-40 0 0,44 2-1365,17 0-5461</inkml:trace>
  <inkml:trace contextRef="#ctx0" brushRef="#br0" timeOffset="1">2090 85 24575,'-663'26'0,"611"-25"0,-1-1 0,-99-15 0,-43-4 0,-14-2 0,43 2 0,24 4 0,4 1-682,-169 6-1,295 8-6143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6T20:56:22.962"/>
    </inkml:context>
    <inkml:brush xml:id="br0">
      <inkml:brushProperty name="width" value="0.025" units="cm"/>
      <inkml:brushProperty name="height" value="0.025" units="cm"/>
      <inkml:brushProperty name="color" value="#004F8B"/>
    </inkml:brush>
  </inkml:definitions>
  <inkml:trace contextRef="#ctx0" brushRef="#br0">0 30 24575,'223'-11'0,"-81"-3"0,-77 9 0,88 5 0,-60 2 0,-39-2 0,6-1 0,90 10 0,-45-1 0,-75-8 0,0 2 0,55 11 0,-45-7 0,0-1 0,0-1 0,1-3 0,47-4 0,-2 1 0,281 2-1365,-355 0-5461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6T20:56:48.302"/>
    </inkml:context>
    <inkml:brush xml:id="br0">
      <inkml:brushProperty name="width" value="0.025" units="cm"/>
      <inkml:brushProperty name="height" value="0.025" units="cm"/>
      <inkml:brushProperty name="color" value="#004F8B"/>
    </inkml:brush>
  </inkml:definitions>
  <inkml:trace contextRef="#ctx0" brushRef="#br0">0 1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6T20:56:52.087"/>
    </inkml:context>
    <inkml:brush xml:id="br0">
      <inkml:brushProperty name="width" value="0.025" units="cm"/>
      <inkml:brushProperty name="height" value="0.025" units="cm"/>
      <inkml:brushProperty name="color" value="#004F8B"/>
    </inkml:brush>
  </inkml:definitions>
  <inkml:trace contextRef="#ctx0" brushRef="#br0">0 0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6T20:56:47.202"/>
    </inkml:context>
    <inkml:brush xml:id="br0">
      <inkml:brushProperty name="width" value="0.025" units="cm"/>
      <inkml:brushProperty name="height" value="0.025" units="cm"/>
      <inkml:brushProperty name="color" value="#004F8B"/>
    </inkml:brush>
  </inkml:definitions>
  <inkml:trace contextRef="#ctx0" brushRef="#br0">1 0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6T20:56:49.217"/>
    </inkml:context>
    <inkml:brush xml:id="br0">
      <inkml:brushProperty name="width" value="0.025" units="cm"/>
      <inkml:brushProperty name="height" value="0.025" units="cm"/>
      <inkml:brushProperty name="color" value="#004F8B"/>
    </inkml:brush>
  </inkml:definitions>
  <inkml:trace contextRef="#ctx0" brushRef="#br0">1 0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6T20:57:03.370"/>
    </inkml:context>
    <inkml:brush xml:id="br0">
      <inkml:brushProperty name="width" value="0.025" units="cm"/>
      <inkml:brushProperty name="height" value="0.025" units="cm"/>
      <inkml:brushProperty name="color" value="#004F8B"/>
    </inkml:brush>
  </inkml:definitions>
  <inkml:trace contextRef="#ctx0" brushRef="#br0">1867 99 24575,'-421'-24'0,"5"-30"0,326 43 0,-167 1 0,228 10 0,0 1 0,0 2 0,0 1 0,0 1 0,-33 11 0,24-5 0,1-2 0,-2-1 0,1-2 0,-1-1 0,-68-1 0,73-5 0,22 1 0,10 0 0,4 0 0,1441 25-877,-1356-22 1008,177-2 615,-466 23-746,47-3 0,-1017 82-628,1117-100 681,9 2 91,0-3 0,-1-2 0,-69-8-1,30-14-143,143 19 0,498 37-704,-366-17 353,215 21 94,-148-12 303,-232-24-1201,-11-2-4615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6T21:03:04.646"/>
    </inkml:context>
    <inkml:brush xml:id="br0">
      <inkml:brushProperty name="width" value="0.025" units="cm"/>
      <inkml:brushProperty name="height" value="0.025" units="cm"/>
      <inkml:brushProperty name="color" value="#004F8B"/>
    </inkml:brush>
  </inkml:definitions>
  <inkml:trace contextRef="#ctx0" brushRef="#br0">2509 1 24575,'-56'2'0,"-81"14"0,83-8 0,-409 87 0,329-63 0,-5-9 0,-8 2 0,-139 20 0,-115-35 0,253-11 0,68 2 0,-89-3 0,84-13 0,46 7 0,17 3 114,1 0 0,-23-8 0,37 10-285,-1 0 0,1-1 1,0 0-1,1 0 0,-1 0 1,0 0-1,1-1 0,0 0 1,-6-8-1,2 1-6655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6T20:55:15.953"/>
    </inkml:context>
    <inkml:brush xml:id="br0">
      <inkml:brushProperty name="width" value="0.025" units="cm"/>
      <inkml:brushProperty name="height" value="0.025" units="cm"/>
      <inkml:brushProperty name="color" value="#004F8B"/>
    </inkml:brush>
  </inkml:definitions>
  <inkml:trace contextRef="#ctx0" brushRef="#br0">2171 0 24575,'-344'15'0,"-28"-2"0,-212-13 0,561 1 0,0 1 0,-34 8 0,-20 3 0,-268-8 0,193-8 0,129 4 0,1 1 0,0 1 0,-35 8 0,9-3-1365,26-6-5461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6T21:03:09.733"/>
    </inkml:context>
    <inkml:brush xml:id="br0">
      <inkml:brushProperty name="width" value="0.025" units="cm"/>
      <inkml:brushProperty name="height" value="0.025" units="cm"/>
      <inkml:brushProperty name="color" value="#004F8B"/>
    </inkml:brush>
  </inkml:definitions>
  <inkml:trace contextRef="#ctx0" brushRef="#br0">3927 103 24575,'-3050'0'0,"3004"3"0,1 2 0,-1 2 0,-86 25 0,45-9 0,-9 0 0,-108 23 0,162-39 0,0-2 0,0-2 0,-42-2 0,74-2 0,18 1 0,24-1 0,3 1 0,466-16 0,-476 14 0,106-12 0,-110 10 0,0-1 0,-1-1 0,1 0 0,21-11 0,-25 10 0,-1 1 0,1 1 0,0 0 0,1 1 0,-1 1 0,25-1 0,111 5 0,-75 1 0,-6-1 0,3 1 0,140-15 0,-64-7 0,219-3 0,547 24 0,-870-3 0,74-13 0,-76 8 0,111-29 0,-119 25 0,1 1 0,1 2 0,75-5 0,74 15 0,-188-2 0,0 0 0,0 0 0,0 0 0,0 0 0,0 0 0,0 0 0,0 0 0,0 0 0,0 0 0,0 0 0,0 0 0,0 0 0,0 0 0,0 0 0,0 0 0,0 0 0,0 0 0,0 0 0,-1 0 0,1 0 0,0 0 0,0 0 0,0 0 0,0 0 0,0 0 0,0 1 0,0-1 0,0 0 0,0 0 0,0 0 0,0 0 0,0 0 0,0 0 0,0 0 0,0 0 0,1 0 0,-1 0 0,0 0 0,0 0 0,0 0 0,0 0 0,0 0 0,0 0 0,0 0 0,0 0 0,-10 5 0,-14 4 0,-48 13 0,-2-3 0,0-3 0,0-3 0,-2-4 0,1-2 0,-81-5 0,-837-5 0,730 3 0,174 5 0,-163 29 0,157-17 0,-126 5 0,193-21 0,-185-4 0,110-18 0,61 15 0,1-1 0,-45-14 0,-78-33 0,133 46 0,25 7 0,0 0 0,1-1 0,-1 1 0,1-1 0,-1 0 0,1-1 0,0 1 0,-6-4 0,11 5 0,0 1 0,0 0 0,0 0 0,-1 0 0,1 0 0,0 0 0,0 0 0,0-1 0,0 1 0,0 0 0,0 0 0,0 0 0,0 0 0,-1 0 0,1-1 0,0 1 0,0 0 0,0 0 0,0 0 0,0-1 0,0 1 0,0 0 0,0 0 0,0 0 0,0 0 0,0-1 0,0 1 0,0 0 0,0 0 0,1 0 0,-1 0 0,0-1 0,0 1 0,0 0 0,0 0 0,0 0 0,0 0 0,0 0 0,0-1 0,0 1 0,1 0 0,-1 0 0,0 0 0,0 0 0,0 0 0,0 0 0,0 0 0,1-1 0,-1 1 0,0 0 0,0 0 0,0 0 0,0 0 0,1 0 0,-1 0 0,0 0 0,0 0 0,0 0 0,1 0 0,14-3 0,74-3 0,101 5 0,-92 3 0,-74-2 0,324 7 0,-246-1 0,142 29 0,-166-22 0,0-4 0,137 0 0,130 17 0,-18-1 0,-287-24 0,242-5 0,-225 1 0,-1-4 0,109-26 0,-6 0 0,4-1 0,-144 29 0,0 1 0,1 1 0,-1 0 0,35 0 0,-62 4 0,0 0 0,1 0 0,-1 1 0,-9 2 0,-12 4 0,-679 103 0,209-80 0,-3-32 0,170-2 0,-723 3-1365,1034 0-5461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6T21:05:45.538"/>
    </inkml:context>
    <inkml:brush xml:id="br0">
      <inkml:brushProperty name="width" value="0.025" units="cm"/>
      <inkml:brushProperty name="height" value="0.025" units="cm"/>
      <inkml:brushProperty name="color" value="#004F8B"/>
    </inkml:brush>
  </inkml:definitions>
  <inkml:trace contextRef="#ctx0" brushRef="#br0">2322 131 24575,'-555'0'0,"539"1"0,1-2 0,-1 0 0,1-1 0,0-1 0,0 0 0,0-1 0,0-1 0,0 0 0,1-1 0,0 0 0,-14-9 0,21 11 0,-1 0 0,1 0 0,-1 1 0,0 1 0,0-1 0,0 1 0,-9-1 0,-59-3 0,52 5 0,-35-5 0,-18-9 0,0 3 0,-128-2 0,-707 15 0,962 10 0,167 20 0,413 5 0,-172-36 0,-444-2 0,0 1 0,-1-2 0,1 0 0,0 0 0,-1-1 0,0-1 0,20-10 0,-15 7 0,0 1 0,0 1 0,23-5 0,22 3 0,1 3 0,110 6 0,-59 2 0,-24-4 0,-136 5 0,1 1 0,-1 3 0,-77 23 0,63-16 0,13-3 0,-128 29 0,137-35 0,0-2 0,-68 1 0,-351-8 0,280 3 0,-80 14 0,-15 0 0,-13-15 0,950 1 0,-649-2 0,1 0 0,-1-1 0,0-1 0,0 0 0,-1-1 0,28-13 0,-23 10 0,-1 0 0,1 2 0,31-7 0,21 7 0,136 5 0,-93 4 0,-11-2 0,133-3 0,-124-14 0,-58 6 0,48-14 0,-79 17 0,0 0 0,0 2 0,51-4 0,-26 9-1365,-27 0-5461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6T21:07:25.912"/>
    </inkml:context>
    <inkml:brush xml:id="br0">
      <inkml:brushProperty name="width" value="0.025" units="cm"/>
      <inkml:brushProperty name="height" value="0.025" units="cm"/>
      <inkml:brushProperty name="color" value="#004F8B"/>
    </inkml:brush>
  </inkml:definitions>
  <inkml:trace contextRef="#ctx0" brushRef="#br0">3183 233 24575,'-230'7'0,"-258"44"0,258-17 0,-359 31 0,254-66 0,144-1 0,83-3 0,-118-21 0,161 17 0,-42 0 0,-127 5 0,162 4 0,62 0 0,0 0 0,0-1 0,1 0 0,-1-1 0,0 0 0,1 0 0,0-1 0,0-1 0,0 1 0,-13-8 0,13 2 0,10 9 0,-1-1 0,0 1 0,1-1 0,-1 1 0,1-1 0,-1 1 0,1 0 0,-1-1 0,1 1 0,-1 0 0,1-1 0,-1 1 0,1 0 0,0 0 0,-1-1 0,1 1 0,-1 0 0,1 0 0,0 0 0,-1 0 0,1 0 0,0 0 0,0 0 0,26-4 0,45 1 0,-26 2 0,222-7-166,570-24-762,-755 26 928,0-3 0,0-3 0,123-36 0,-164 37 91,2 1 0,-1 3 1,1 1-1,0 2 0,75 4 0,-19 8 183,136 28-1,-191-28-273,239 40 0,-131-20 0,-25-3 0,-114-23 0,-27 0 0,-87-5 0,59 1 0,-1002-24 0,-12 26 0,383 2 0,446-2 0,266 1 0,49 6 0,85 16 0,84 19-459,529 119-2000,7 28 2778,-491-115-529,-279-69 393,-7 1 78,1-2 1,-1 0 0,1-1-1,0-1 1,1-1 0,-1 0-1,33-4 1,47-8 267,-63 8-528,0-1 0,0-2 0,-1-1 0,38-13-1,-38 8 0,39-8 0,-69 19 0,-1 0 0,0 0 0,1 0 0,-1 0 0,0 0 0,5-4 0,-8 5 0,1 0 0,-1-1 0,0 1 0,1 0 0,-1-1 0,0 1 0,1 0 0,-1-1 0,0 1 0,1 0 0,-1-1 0,0 1 0,0-1 0,0 1 0,1-1 0,-1 1 0,0-1 0,0 1 0,0-1 0,0 1 0,0-1 0,0 0 0,0 0 0,-1 0 0,1 0 0,0 1 0,-1-1 0,1 0 0,-1 0 0,1 1 0,-1-1 0,1 0 0,-1 1 0,1-1 0,-1 0 0,0 1 0,1-1 0,-1 1 0,-1-1 0,-23-15 0,-1 2 0,-1 1 0,-1 1 0,-55-16 0,61 21 0,-359-92 0,288 83 0,-1 4 0,-112 1 0,-436 31 0,-26-10 0,615-11 0,0-3 0,1-2 0,0-2 0,-69-20 0,97 18 0,24 9 0,0 1 0,0 0 0,0 0 0,0 0 0,-1 0 0,1 0 0,0 0 0,0 0 0,0-1 0,0 1 0,0 0 0,0 0 0,0 0 0,0 0 0,0 0 0,0 0 0,0-1 0,0 1 0,0 0 0,0 0 0,0 0 0,0 0 0,0 0 0,0-1 0,0 1 0,0 0 0,0 0 0,0 0 0,0 0 0,0 0 0,0-1 0,0 1 0,0 0 0,0 0 0,0 0 0,0 0 0,0 0 0,1 0 0,-1 0 0,0-1 0,0 1 0,0 0 0,0 0 0,0 0 0,0 0 0,0 0 0,1 0 0,-1 0 0,0 0 0,0 0 0,21-5 0,149-2 0,-118 7 0,187 0-574,92 11-1722,947 64-2326,13 31 2672,-1264-104 1884,144 9 1937,-169-11-1838,4 1 267,0-1 0,0 1-1,0-1 1,1-1 0,-1 1 0,0-1 0,0 0 0,0-1 0,0 0 0,-1 1-1,7-4 1,-11 4-271,-1 1 0,0 0-1,1 0 1,-1 0-1,0 0 1,0-1 0,1 1-1,-1 0 1,0 0 0,0-1-1,1 1 1,-1 0-1,0 0 1,0-1 0,0 1-1,0 0 1,0 0-1,1-1 1,-1 1 0,0 0-1,0-1 1,0 1 0,0 0-1,0-1 1,0 1-1,0 0 1,0-1 0,0 1-1,0 0 1,0-1-1,0 1 1,0 0 0,0-1-1,0 1 1,-1 0 0,1 0-1,0-1 1,0 1-1,0 0 1,0-1 0,0 1-1,-1 0 1,1 0 0,0-1-1,0 1 1,-1 0-1,1 0 1,0 0 0,0-1-1,-1 1 1,1 0-1,0 0 1,-1 0 0,1 0-1,-1-1 1,-22-8 1251,21 8-1142,-41-11 195,-1 1 0,-86-8 0,-101 7-558,-553 27-2442,383-3 2515,319-10 134,-989 6-402,891-19 686,159 8 130,-1-1 0,1 0 0,1-2 1,-1-1-1,1 0 0,-24-13 1,43 19-370,-1 0 1,0 0 0,0 0 0,0 0 0,0-1 0,1 1 0,-1-1-1,1 1 1,-3-4 0,4 5-24,0 0 0,0-1 0,-1 1 0,1 0-1,0-1 1,0 1 0,0 0 0,0-1 0,0 1-1,0 0 1,0-1 0,0 1 0,0 0 0,0 0 0,0-1-1,0 1 1,0 0 0,0-1 0,0 1 0,0 0 0,0-1-1,1 1 1,-1 0 0,0 0 0,0-1 0,0 1 0,1-1-1,14-6 40,7 3-43,1 2 0,-1 0 0,42 2 0,-41 1 0,159 7 0,101 16-679,684 94-2869,8 26 2986,-950-140 456,12 1-1,174 24 49,-159-27 58,-39-3-79,-14-3-1,-18-5 878,-232-63 3056,157 48-3287,-145-31-1191,-3 11-1,-420-24 1,-499 59-1009,1129 10 2357,0-2 1,0-1-1,-59-11 1,69 5-238,22 8-486,0 0 1,0 0 0,-1 0 0,1 0 0,0 0 0,0 0-1,0-1 1,0 1 0,-1 0 0,1 0 0,0 0 0,0 0 0,0 0-1,0 0 1,0-1 0,0 1 0,-1 0 0,1 0 0,0 0-1,0 0 1,0-1 0,0 1 0,0 0 0,0 0 0,0 0-1,0 0 1,0-1 0,0 1 0,0 0 0,0 0 0,0 0 0,0-1-1,0 1 1,0 0 0,0 0 0,0 0 0,0 0 0,0-1-1,0 1 1,0 0 0,0 0 0,0 0 0,0-1 0,0 1 0,1 0-1,-1 0 1,0 0 0,0 0 0,0 0 0,0-1 0,0 1-1,1 0 1,-1 0 0,0 0 0,0 0 0,0 0 0,0 0-1,1 0 1,-1 0 0,0 0 0,0 0 0,0 0 0,0-1 0,1 1-1,-1 0 1,43-8-2,248-10 0,-23 10-561,330 1-2297,277-8 2774,-835 14-49,68-3-146,107-18-1,-209 21 280,25-6 0,-30 7 0,0-1 0,0 1 0,0 0 0,0-1 0,0 1 0,0-1 0,-1 1 0,1-1 0,0 1 0,0-1 0,0 0 0,0 1 0,-1-1 0,1 0 0,0 0 0,-1 0 0,1 1 0,-1-1 0,1 0 0,-1 0 0,1 0 0,-1 0 0,1-1 0,-1 1 38,0 0-1,0 0 0,-1 0 0,1 0 0,0 0 0,0 0 1,-1 0-1,1 0 0,0 0 0,-1 0 0,1 0 0,-1 0 0,1 0 1,-1 0-1,0 0 0,1 0 0,-1 1 0,0-1 0,1 0 1,-1 0-1,0 1 0,0-1 0,0 1 0,-1-1 0,-29-15 1531,26 14-1396,-35-13 24,0 1 1,-62-12-1,-92-6-383,184 31 185,-260-31-1110,-446 6 0,-270 107 114,484 6-278,70-11 780,401-70 995,15-3 36,0-1 0,0 0 0,0-1 1,-27-1-1,30-4 224,13 4-731,0 0 0,0 0 0,0 0-1,0 0 1,0 0 0,-1 0-1,1-1 1,0 1 0,0 0 0,0 0-1,0 0 1,0 0 0,0 0-1,0-1 1,0 1 0,0 0 0,0 0-1,0 0 1,0 0 0,0-1 0,0 1-1,0 0 1,0 0 0,0 0-1,0 0 1,0 0 0,0-1 0,0 1-1,0 0 1,1 0 0,-1 0 0,0 0-1,0 0 1,0 0 0,0-1-1,0 1 1,0 0 0,0 0 0,0 0-1,1 0 1,1-1 45,0-1 1,0 1-1,0 0 1,0 0-1,0 0 0,0 1 1,0-1-1,1 0 0,2 0 1,23-2 26,1 0 1,43 3 0,-42 1-88,650 32-1885,-1 33-943,-375-35 2360,-16-4 455,-265-25-3,559 42-687,-555-45 895,-27 1-196,0 0 0,0 0 0,-1 0 0,1 0 0,0 0 0,0 0 0,0 0 0,0 0 0,0-1 0,0 1 0,0 0 0,0 0 0,0 0 0,0 0 0,-1 0 0,1 0 0,0 0 0,0 0 0,0 0 0,0 0 0,0 0 0,0 0 0,0-1 1,0 1-1,0 0 0,0 0 0,0 0 0,0 0 0,0 0 0,0 0 0,0 0 0,0 0 0,0-1 0,0 1 0,0 0 0,0 0 0,0 0 0,0 0 0,0 0 0,0 0 0,0 0 0,0 0 0,0 0 0,0-1 0,0 1 0,0 0 0,0 0 0,0 0 0,0 0 0,0 0 0,1 0 0,-1 0 0,0 0 0,0 0 0,0 0 0,0 0 0,0-1 0,-42-12 1428,30 10-1084,3 0-261,-683-174 2424,526 144-2583,-1 8-1,-211-6 1,-198 45 67,290-1 0,270-12 0,-1-1 0,-29-4 0,32 0 95,14 1 144,9-1 186,11 1-382,0 1 0,0 0 0,21 2 0,1 0-63,1303 41-5762,313 200 3610,-1538-214 4524,-185-39 1016,0-1-3342,-103-20-26,-754-176-723,196 41 486,496 125-169,-411-25-1,303 47 4138,327 20-3689,0 0 0,0-1-1,0 0 1,0-1 0,-17-6-1,28 9-41,-1 0 0,0 0 0,0-1 0,1 1 0,-1 0 0,0-1 0,1 1 0,-1-1 0,0 1 0,1 0 0,-1-1 0,1 0 0,-1 1 0,0-1 0,1 1 0,-1-1 0,1 0 0,0 1 0,-1-1 0,1 0 0,-1 0 0,2 0 0,-1 0 0,1 0 0,0 1 0,-1-1 0,1 0 0,0 1 0,0-1 0,-1 1 0,1-1 0,0 1 0,0-1 0,0 1 0,0-1 0,0 1 0,-1 0 0,1 0 0,0-1 0,0 1 0,0 0 0,0 0 0,2 0 0,27-5 0,1 1 0,53 1 0,-43 3 0,147-3 0,67 2-504,1711 148-3691,-1615-86 3722,-303-47 915,-39-8 443,-11 0-1,-5-3-712,-1 0 0,1-1-1,-1 1 1,0-2 0,1 1-1,-1-1 1,0 0 0,-14-1 0,-4 2 213,-770 35-1107,625-33 619,-1304 14-2497,1453-19 3501,31 1-75,34 0 735,58 2-873,120 20 0,95 34-2262,-219-35-5252</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6T21:07:31.059"/>
    </inkml:context>
    <inkml:brush xml:id="br0">
      <inkml:brushProperty name="width" value="0.025" units="cm"/>
      <inkml:brushProperty name="height" value="0.025" units="cm"/>
      <inkml:brushProperty name="color" value="#004F8B"/>
    </inkml:brush>
  </inkml:definitions>
  <inkml:trace contextRef="#ctx0" brushRef="#br0">3445 372 24575,'-47'5'0,"-58"13"0,61-9 0,-166 36 0,-260 67-487,-278 60-1199,510-129 1264,-283 16 1,367-51 1583,-230-18-1,343 5-1011,1-1 1,-60-18-1,77 17-110,1-1 1,0-1-1,0-1 0,1-1 1,-34-23-1,53 32-40,-1 1 0,1-1 0,0 0 0,0 0 0,0 0 0,0 0 0,0-1 0,0 1 0,0-1 0,1 1 0,-1-1 0,0-2 0,2 4 0,-1-1 0,1 1 0,0-1 0,0 1 0,0-1 0,0 1 0,0 0 0,1-1 0,-1 1 0,0-1 0,0 1 0,1 0 0,-1-1 0,1 1 0,0 0 0,-1-1 0,1 1 0,0 0 0,0 0 0,0 0 0,-1 0 0,1 0 0,1 0 0,-1 0 0,0 0 0,0 0 0,2-1 0,9-6 0,0 1 0,1 0 0,-1 1 0,2 1 0,-1 0 0,25-6 0,40-7 0,93-10 0,-156 26 0,1511-142-2365,-1189 131 2155,-226 14 105,113 15 0,-139-5 1497,-74-10-880,-9-1-277,-4-1-24,-42-5 224,-88-19-420,-150-48 0,68 15-230,-793-127-713,1004 185 928,-66-9 0,-100-2 0,267 15 928,788 1-2211,412 7-2814,-908-3 4098,-349-12 1567,-135-10 859,72 11-2269,-217-16-47,-1 10 0,0 11 0,-372 52 0,-199 81-2006,672-111 1956,-141 12 1049,408-39 286,1018 39-3145,-415 52 1414,-663-76 335,-46-5 0,-41-7 0,-268-24 1240,65 3-609,-1233 6-1306,1400 18 675,-69 0 0,97-9-46,19 0 237,18 0 650,10 2-772,0 1 1,28 0-1,-29 1-80,1266 12-2322,-546 39 1720,-672-42 613,-47-3 0,-43-5 0,-287-49 2254,-697-6-3040,742 63 737,-370 57-1,625-63 35,5-1 41,1 0 0,0-1 0,-1 1 0,1-1 0,-1 0 0,1 0 0,0 0 0,-1-1 0,-4 0 0,8 1-7,1 0-1,0 0 1,0-1-1,0 1 1,-1 0 0,1 0-1,0 0 1,0 0-1,-1 0 1,1 0-1,0-1 1,0 1-1,0 0 1,0 0 0,-1 0-1,1 0 1,0-1-1,0 1 1,0 0-1,0 0 1,0 0 0,0-1-1,-1 1 1,1 0-1,0 0 1,0-1-1,0 1 1,0 0-1,0 0 1,0-1 0,0 1-1,0 0 1,0 0-1,0-1 1,0 1-1,0 0 1,0 0-1,0 0 1,1-1 0,-1 1-1,0 0 1,0 0-1,0-1 1,0 1-1,0 0 1,0 0 0,1 0-1,-1 0 1,0-1-1,0 1 1,0 0-1,0 0 1,1 0-1,-1 0 1,0-1 0,0 1-1,0 0 1,1 0-1,-1 0 1,0 0-1,1 0 1,17-10 73,13 1-62,-1 1 0,49-7-1,328-22-886,7 33-638,-383 4 1398,698 16-2473,-1 35 3488,-706-48-744,-17-2 115,1 0 1,-1 0 0,1-1 0,0 0 0,-1 0 0,1 0 0,0 0 0,-1-1 0,10-2 0,-14 3-266,-1 0 1,0 0-1,0-1 0,1 1 1,-1 0-1,0 0 1,0 0-1,1 0 1,-1 0-1,0 0 1,0 0-1,0-1 1,1 1-1,-1 0 1,0 0-1,0 0 0,0-1 1,0 1-1,1 0 1,-1 0-1,0 0 1,0-1-1,0 1 1,0 0-1,0 0 1,0-1-1,0 1 0,0 0 1,1 0-1,-1-1 1,0 1-1,0 0 1,0 0-1,0-1 1,0 1-1,-1-1 1,-7-7 153,-17-3-235,-73-19 58,-182-28 0,66 30-515,-2 9 1,-369 16-1,-427 111-1028,934-95 1552,33-4 50,-1-2 1,-65 1-1,103-10 666,13-2-505,18-4 108,28-6 479,79-9 0,317-17-1893,8 28-227,-385 11 1276,1191 24 36,-1245-23 175,-16-1-168,0 1 0,0 0-1,0 0 1,0 0 0,0 0-1,0 0 1,0 0 0,0 0-1,0 0 1,0 0 0,0 0-1,0 0 1,0 0 0,0 0-1,0-1 1,0 1-1,0 0 1,0 0 0,0 0-1,0 0 1,0 0 0,0 0-1,0 0 1,0 0 0,0 0-1,0 0 1,0-1 0,0 1-1,0 0 1,0 0 0,0 0-1,0 0 1,0 0-1,0 0 1,0 0 0,0 0-1,0 0 1,0 0 0,0 0-1,0 0 1,0 0 0,0-1-1,0 1 1,0 0 0,0 0-1,0 0 1,-1 0 0,1 0-1,0 0 1,0 0-1,0 0 1,0 0 0,0 0-1,0 0 1,0 0 0,0 0-1,0 0 1,0 0 0,-1 0-1,1 0 1,0 0 0,0 0-1,0 0 1,0 0 0,0 0-1,0 0 1,-29-9 1212,24 7-1031,-70-17 44,-126-17 0,-87 8-608,-489-5-1863,-7 35 3347,776-2-983,2 1 39,0-1-1,0 0 0,0-1 1,0 1-1,-10-3 1,11-1-5,6 1-91,13-1 17,84-6-53,-80 8-34,708-19-1559,-596 20 1185,1066-1-35,-709 2 2175,-687-8-1169,40 0-606,-46 5-283,-144 14-1759,-392 62-1,-338 124-561,986-177 2372,-481 88 594,562-107-291,-5 2 548,0-1-1,-34-1 1,37-6 98,14 1 123,9-1 557,3 0-1162,0 1 1,0 1 0,0 0 0,0 0-1,1 1 1,14-1 0,-3 0 42,734-56-1397,2 56-2637,-212 29 2913,6 21-41,-396-33 1009,-60-7 2026,-83-8-323,-16-3-615,-24-7-9,-43-11-952,-95-16 0,-75 1-345,118 20-44,-857-94-1000,971 111 1171,0 0 1,1-1 0,-1 0 0,1 0-1,-1 0 1,1-1 0,-1 0 0,-6-3-1,12 5 10,1 0-1,0-1 1,-1 1-1,1 0 0,-1 0 1,1 0-1,0-1 1,-1 1-1,1 0 0,-1-1 1,1 1-1,0 0 1,0-1-1,-1 1 0,1 0 1,0-1-1,-1 1 1,1-1-1,0 1 1,0-1-1,0 1 0,0 0 1,-1-1-1,1 1 1,0-2-1,1 2-19,-1-1-1,1 0 1,-1 1-1,1-1 1,-1 0 0,1 1-1,-1-1 1,1 1 0,0-1-1,-1 1 1,1-1-1,0 1 1,-1 0 0,1-1-1,0 1 1,0 0 0,-1 0-1,2-1 1,20-5 8,0 0 0,44-4 0,-39 6-18,436-37-834,9 25-686,288 11-1309,1 51 3195,-745-43 475,-23-1 436,-30-2 18,34 0-1435,-2618-2 1627,2616 2-1486,0 0 0,-1 1-1,1-2 1,0 1 0,-1-1 0,1 0-1,-9-2 1,13 3-4,1 0 0,0 0 0,-1-1 0,1 1 0,-1 0 0,1 0 0,0 0 0,-1 0 0,1-1 0,-1 1 0,1 0 0,0 0 0,-1-1 0,1 1 0,0 0 0,0-1 0,-1 1 0,1 0 0,0-1 0,0 1 0,-1 0 0,1-1 0,0 1 0,0 0 0,0-1 0,0 1 0,-1-1 0,1 1 0,0-1 0,0 1 0,0-1 0,1 0 0,-1 0 0,1 0 0,0 1 0,-1-1 0,1 0 0,0 1 0,0-1 0,0 0 0,-1 1 0,1-1 0,0 1 0,0-1 0,0 1 0,0 0 0,0-1 0,0 1 0,1 0 0,19-6 0,0 1 0,0 2 0,44-3 0,-27 4 0,150-9 0,80 2-555,516 5-2344,-1 42 2921,-509-5-528,-217-20 506,-56-13 0,0 0 0,0 0 0,-1 0 0,1 0 0,0 0 0,0 0 0,0 1 0,-1-1 0,1 0 0,0 0 0,0 1 0,-1-1 0,1 1 0,0-1 0,-1 1 0,1-1 0,0 1 0,-1-1 0,1 1 0,0 1 0,-21-3 0,-151-32 2678,-18-2-2143,-88-11-952,-77 0-1253,-647-6 1258,-6 75-68,808-12-347,165-8-2833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6T20:55:19.258"/>
    </inkml:context>
    <inkml:brush xml:id="br0">
      <inkml:brushProperty name="width" value="0.025" units="cm"/>
      <inkml:brushProperty name="height" value="0.025" units="cm"/>
      <inkml:brushProperty name="color" value="#004F8B"/>
    </inkml:brush>
  </inkml:definitions>
  <inkml:trace contextRef="#ctx0" brushRef="#br0">1918 0 24575,'-20'2'0,"1"1"0,-1 0 0,1 1 0,0 1 0,0 1 0,-21 10 0,-3 0 0,-16 2 0,-114 20 0,-64-11 0,-85-22 0,182-7 0,-623 2-1365,739 0-5461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6T20:55:30.371"/>
    </inkml:context>
    <inkml:brush xml:id="br0">
      <inkml:brushProperty name="width" value="0.025" units="cm"/>
      <inkml:brushProperty name="height" value="0.025" units="cm"/>
      <inkml:brushProperty name="color" value="#004F8B"/>
    </inkml:brush>
  </inkml:definitions>
  <inkml:trace contextRef="#ctx0" brushRef="#br0">2648 28 24575,'-208'5'0,"-28"0"0,-262-32 0,374 17 0,-195 9 0,209 8 0,-53 0 0,35-8 0,-219 2 0,141 13 0,-69 1 0,250-18-1365,16 0-5461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6T20:55:32.293"/>
    </inkml:context>
    <inkml:brush xml:id="br0">
      <inkml:brushProperty name="width" value="0.025" units="cm"/>
      <inkml:brushProperty name="height" value="0.025" units="cm"/>
      <inkml:brushProperty name="color" value="#004F8B"/>
    </inkml:brush>
  </inkml:definitions>
  <inkml:trace contextRef="#ctx0" brushRef="#br0">2754 103 24575,'-319'-6'0,"6"-28"0,174 4 0,28 4 0,87 23 0,0 1 0,0 1 0,-39 3 0,6 0 0,-1152-2 0,980 17 0,130-6 0,-30 4-1365,116-15-5461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6T20:55:34.105"/>
    </inkml:context>
    <inkml:brush xml:id="br0">
      <inkml:brushProperty name="width" value="0.025" units="cm"/>
      <inkml:brushProperty name="height" value="0.025" units="cm"/>
      <inkml:brushProperty name="color" value="#004F8B"/>
    </inkml:brush>
  </inkml:definitions>
  <inkml:trace contextRef="#ctx0" brushRef="#br0">2314 116 24575,'-139'-11'0,"55"2"0,-569-61 0,555 57 0,-97 1 0,-102 12 0,116 2 0,-474-2-1365,643 0-5461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6T20:55:37.891"/>
    </inkml:context>
    <inkml:brush xml:id="br0">
      <inkml:brushProperty name="width" value="0.025" units="cm"/>
      <inkml:brushProperty name="height" value="0.025" units="cm"/>
      <inkml:brushProperty name="color" value="#004F8B"/>
    </inkml:brush>
  </inkml:definitions>
  <inkml:trace contextRef="#ctx0" brushRef="#br0">2522 69 24575,'-287'18'-257,"8"22"-263,208-28 391,-622 113 169,627-112 177,-1-4-1,0-2 1,-93-3-1,76-6-216,-156-9 0,176 5 0,-110-24 0,144 23 0,16 4 0,-1 0 0,0-1 0,1-1 0,0 0 0,0 0 0,1-2 0,-1 0 0,-19-13 0,31 18 0,-1 1 0,1-1 0,0 0 0,0 0 0,0 0 0,0-1 0,0 1 0,-1-3 0,2 5 0,1 0 0,0-1 0,0 1 0,0 0 0,0 0 0,0-1 0,0 1 0,0 0 0,0-1 0,0 1 0,0 0 0,0-1 0,0 1 0,0 0 0,0 0 0,1-1 0,-1 1 0,0 0 0,0 0 0,0-1 0,0 1 0,0 0 0,1 0 0,-1-1 0,0 1 0,0 0 0,0 0 0,1 0 0,-1-1 0,0 1 0,18-6 0,154-20 0,205-6 0,175 26 0,-501 7 0,48-1 0,153-19 0,-30 5 0,-142 12 0,440-7 0,-357-4 0,-155 11 0,-17-2 0,-23-1 0,-339-11-62,308 16-72,-597 30-898,2 45 686,605-68 382,-270 32-249,235-33 741,-146-8 0,220 2-389,0-2 0,0 0 0,0 0 0,-23-8 0,36 10-139,1 0 0,0 0 0,0 0 0,0 0 0,-1 0 0,1 0 0,0 0 0,0 0 0,0 0 0,-1 0 0,1 0 0,0 0 0,0 0 0,0 0 0,0-1 0,-1 1 0,1 0 0,0 0 0,0 0 0,0 0 0,0 0 0,0 0 0,-1 0 0,1-1 0,0 1 0,0 0 0,0 0 0,0 0 0,0 0 0,0 0 0,0-1 0,-1 1 0,1 0 0,0 0 0,0 0 0,0-1 0,0 1 0,0 0 0,0 0 0,0 0 0,0 0 0,0-1 0,0 1 0,0 0 0,0-1 0,11-2 0,21 0 0,494-10-276,772 46-1696,-1118-28 3365,-53-2-538,60 11-855,-805 5 0,-44-1 0,39-57 0,623 39 0,-28-4 0,27 4 0,0 0 0,0 0 0,0 0 0,0 0 0,0 0 0,0 0 0,1 0 0,-1-1 0,0 1 0,0 0 0,0-1 0,1 1 0,-1-1 0,0 1 0,0-1 0,1 1 0,-1-1 0,0 1 0,1-1 0,-1 0 0,1 1 0,-1-1 0,1 0 0,-1 0 0,1 1 0,-1-2 0,2 1 0,-1 1 0,1-1 0,0 0 0,-1 1 0,1-1 0,0 0 0,0 1 0,0-1 0,-1 1 0,1 0 0,0-1 0,0 1 0,0 0 0,0-1 0,0 1 0,0 0 0,0 0 0,0 0 0,0 0 0,0 0 0,1 0 0,3 0 0,275-19 0,-206 17 0,940-9-909,-956 13 757,0 2 0,78 15 0,-124-16-6674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6T20:55:43.254"/>
    </inkml:context>
    <inkml:brush xml:id="br0">
      <inkml:brushProperty name="width" value="0.025" units="cm"/>
      <inkml:brushProperty name="height" value="0.025" units="cm"/>
      <inkml:brushProperty name="color" value="#004F8B"/>
    </inkml:brush>
  </inkml:definitions>
  <inkml:trace contextRef="#ctx0" brushRef="#br0">2852 85 24575,'-16'-1'0,"0"0"0,0-2 0,-20-5 0,-3-1 0,-234-35 0,187 34 0,-104 1 0,-650 10 0,740 4 0,-168 30 0,113-11 0,-30 12 0,110-20 0,-88 9 0,-231-11 0,1050 14 0,-484-15 0,436 17 0,-543-31 0,-1-4 0,94-18 0,-48 5 0,0 5 0,208 1 0,-115 12 0,132 1 0,-188 13 0,-446 6 0,94-3 0,-379-11 0,355-7 0,-416 1 0,510 7 0,-1 1 0,-325-9 0,455 2 0,0-1 0,0 0 0,0-1 0,0 0 0,0 1 0,0-2 0,1 1 0,-1-1 0,-8-3 0,14 5 0,0 0 0,0 0 0,-1 0 0,1 0 0,0 0 0,0 0 0,0 0 0,0-1 0,-1 1 0,1 0 0,0 0 0,0 0 0,0 0 0,0 0 0,-1 0 0,1-1 0,0 1 0,0 0 0,0 0 0,0 0 0,0 0 0,0-1 0,0 1 0,0 0 0,0 0 0,-1 0 0,1-1 0,0 1 0,0 0 0,0 0 0,0 0 0,0-1 0,0 1 0,0 0 0,0 0 0,0-1 0,8-3 0,18 0 0,-25 4 0,578-39 0,-464 33 0,515-35 0,-498 39 0,-84 3 0,1-3 0,53-8 0,-8-1-15,1 4 0,128 7 0,-96 1-1305,-112-1-5506</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6T20:56:12.097"/>
    </inkml:context>
    <inkml:brush xml:id="br0">
      <inkml:brushProperty name="width" value="0.025" units="cm"/>
      <inkml:brushProperty name="height" value="0.025" units="cm"/>
      <inkml:brushProperty name="color" value="#004F8B"/>
    </inkml:brush>
  </inkml:definitions>
  <inkml:trace contextRef="#ctx0" brushRef="#br0">2056 119 24575,'-30'1'0,"-49"9"0,3 0 0,-328-14 0,378 3 0,-26-4 0,1-3 0,0-1 0,-85-28 0,109 30 0,-40-4 0,-7-2 0,29 3 0,-1 3 0,-69-3 0,-94 10 0,87 2 0,-77-9 0,-15-1 0,189 6-1365,17-1-5461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1CD00-5424-4675-AB18-2C419B060449}" type="datetimeFigureOut">
              <a:rPr lang="en-US"/>
              <a:t>6/9/2022</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2CF44-2B13-41B4-A334-1CDF534EEBBF}" type="slidenum">
              <a:r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BDC1C6"/>
                </a:solidFill>
                <a:effectLst/>
                <a:latin typeface="Helvetica Neue"/>
              </a:rPr>
              <a:t>In general, something that is nested is fully contained within something else of the same kind. In programming, nested describes </a:t>
            </a:r>
            <a:r>
              <a:rPr lang="en-US" b="1" i="0" dirty="0">
                <a:solidFill>
                  <a:srgbClr val="BDC1C6"/>
                </a:solidFill>
                <a:effectLst/>
                <a:latin typeface="Helvetica Neue"/>
              </a:rPr>
              <a:t>code that performs a particular function and that is contained within code that performs a broader function</a:t>
            </a:r>
            <a:r>
              <a:rPr lang="en-US" b="0" i="0" dirty="0">
                <a:solidFill>
                  <a:srgbClr val="BDC1C6"/>
                </a:solidFill>
                <a:effectLst/>
                <a:latin typeface="Helvetica Neue"/>
              </a:rPr>
              <a:t>. One well-known example is the procedure known as the nested do-loop.</a:t>
            </a:r>
            <a:endParaRPr lang="en-US" dirty="0"/>
          </a:p>
        </p:txBody>
      </p:sp>
      <p:sp>
        <p:nvSpPr>
          <p:cNvPr id="4" name="Slide Number Placeholder 3"/>
          <p:cNvSpPr>
            <a:spLocks noGrp="1"/>
          </p:cNvSpPr>
          <p:nvPr>
            <p:ph type="sldNum" sz="quarter" idx="5"/>
          </p:nvPr>
        </p:nvSpPr>
        <p:spPr/>
        <p:txBody>
          <a:bodyPr/>
          <a:lstStyle/>
          <a:p>
            <a:fld id="{5EE2CF44-2B13-41B4-A334-1CDF534EEBBF}" type="slidenum">
              <a:rPr lang="en-US" smtClean="0"/>
              <a:t>18</a:t>
            </a:fld>
            <a:endParaRPr lang="en-US"/>
          </a:p>
        </p:txBody>
      </p:sp>
    </p:spTree>
    <p:extLst>
      <p:ext uri="{BB962C8B-B14F-4D97-AF65-F5344CB8AC3E}">
        <p14:creationId xmlns:p14="http://schemas.microsoft.com/office/powerpoint/2010/main" val="27137366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white">
          <a:xfrm>
            <a:off x="1066800" y="3165763"/>
            <a:ext cx="10058400" cy="1711037"/>
          </a:xfrm>
        </p:spPr>
        <p:txBody>
          <a:bodyPr anchor="b">
            <a:normAutofit/>
          </a:bodyPr>
          <a:lstStyle>
            <a:lvl1pPr algn="l">
              <a:lnSpc>
                <a:spcPct val="80000"/>
              </a:lnSpc>
              <a:defRPr sz="54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bwMode="white">
          <a:xfrm>
            <a:off x="1066800" y="4953000"/>
            <a:ext cx="100584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6/9/2022</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199"/>
            <a:ext cx="1943100" cy="56388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457199"/>
            <a:ext cx="7048500" cy="56388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6/9/2022</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6/9/2022</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anchor="b">
            <a:normAutofit/>
          </a:bodyPr>
          <a:lstStyle>
            <a:lvl1pPr>
              <a:defRPr sz="54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1524000" y="4589463"/>
            <a:ext cx="9144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6/9/2022</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5270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70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76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76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37CC0096-1860-4642-9CD2-0079EA5E7CD1}" type="datetimeFigureOut">
              <a:rPr lang="en-US" smtClean="0"/>
              <a:t>6/9/2022</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6/9/2022</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37CC0096-1860-4642-9CD2-0079EA5E7CD1}" type="datetimeFigureOut">
              <a:rPr lang="en-US" smtClean="0"/>
              <a:t>6/9/2022</a:t>
            </a:fld>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6/9/2022</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97952" y="1600200"/>
            <a:ext cx="3127248" cy="1828800"/>
          </a:xfrm>
        </p:spPr>
        <p:txBody>
          <a:bodyPr anchor="b">
            <a:normAutofit/>
          </a:bodyPr>
          <a:lstStyle>
            <a:lvl1pPr>
              <a:defRPr sz="3400"/>
            </a:lvl1pPr>
          </a:lstStyle>
          <a:p>
            <a:r>
              <a:rPr lang="en-US"/>
              <a:t>Click to edit Master title style</a:t>
            </a:r>
          </a:p>
        </p:txBody>
      </p:sp>
      <p:sp>
        <p:nvSpPr>
          <p:cNvPr id="3" name="Picture Placeholder 2"/>
          <p:cNvSpPr>
            <a:spLocks noGrp="1"/>
          </p:cNvSpPr>
          <p:nvPr>
            <p:ph type="pic" idx="1"/>
          </p:nvPr>
        </p:nvSpPr>
        <p:spPr>
          <a:xfrm>
            <a:off x="781251" y="777240"/>
            <a:ext cx="64008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97952" y="3429000"/>
            <a:ext cx="3127248"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Rectangle 7" descr="An empty placeholder to add an image. Click on the placeholder and select the image that you wish to add."/>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6/9/2022</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97724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1100">
                <a:solidFill>
                  <a:schemeClr val="tx1">
                    <a:lumMod val="85000"/>
                  </a:schemeClr>
                </a:solidFill>
              </a:defRPr>
            </a:lvl1pPr>
          </a:lstStyle>
          <a:p>
            <a:endParaRPr lang="en-US" dirty="0"/>
          </a:p>
        </p:txBody>
      </p:sp>
      <p:sp>
        <p:nvSpPr>
          <p:cNvPr id="4" name="Date Placehold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37CC0096-1860-4642-9CD2-0079EA5E7CD1}" type="datetimeFigureOut">
              <a:rPr lang="en-US" smtClean="0"/>
              <a:pPr/>
              <a:t>6/9/2022</a:t>
            </a:fld>
            <a:endParaRPr lang="en-US"/>
          </a:p>
        </p:txBody>
      </p:sp>
      <p:sp>
        <p:nvSpPr>
          <p:cNvPr id="6" name="Slide Number Placehold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iroslavpejic85/mirotalk" TargetMode="External"/><Relationship Id="rId2" Type="http://schemas.openxmlformats.org/officeDocument/2006/relationships/hyperlink" Target="https://mirotalk.herokuapp.com/"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170.png"/><Relationship Id="rId26" Type="http://schemas.openxmlformats.org/officeDocument/2006/relationships/image" Target="../media/image21.png"/><Relationship Id="rId39" Type="http://schemas.openxmlformats.org/officeDocument/2006/relationships/image" Target="../media/image26.png"/><Relationship Id="rId21" Type="http://schemas.openxmlformats.org/officeDocument/2006/relationships/customXml" Target="../ink/ink10.xml"/><Relationship Id="rId34" Type="http://schemas.openxmlformats.org/officeDocument/2006/relationships/customXml" Target="../ink/ink18.xml"/><Relationship Id="rId42" Type="http://schemas.openxmlformats.org/officeDocument/2006/relationships/image" Target="../media/image28.png"/><Relationship Id="rId7" Type="http://schemas.openxmlformats.org/officeDocument/2006/relationships/customXml" Target="../ink/ink3.xml"/><Relationship Id="rId2" Type="http://schemas.openxmlformats.org/officeDocument/2006/relationships/image" Target="../media/image18.png"/><Relationship Id="rId16" Type="http://schemas.openxmlformats.org/officeDocument/2006/relationships/image" Target="../media/image160.png"/><Relationship Id="rId29" Type="http://schemas.openxmlformats.org/officeDocument/2006/relationships/customXml" Target="../ink/ink14.xml"/><Relationship Id="rId1" Type="http://schemas.openxmlformats.org/officeDocument/2006/relationships/slideLayout" Target="../slideLayouts/slideLayout6.xml"/><Relationship Id="rId6" Type="http://schemas.openxmlformats.org/officeDocument/2006/relationships/image" Target="../media/image110.png"/><Relationship Id="rId11" Type="http://schemas.openxmlformats.org/officeDocument/2006/relationships/customXml" Target="../ink/ink5.xml"/><Relationship Id="rId24" Type="http://schemas.openxmlformats.org/officeDocument/2006/relationships/image" Target="../media/image20.png"/><Relationship Id="rId32" Type="http://schemas.openxmlformats.org/officeDocument/2006/relationships/customXml" Target="../ink/ink16.xml"/><Relationship Id="rId37" Type="http://schemas.openxmlformats.org/officeDocument/2006/relationships/image" Target="../media/image25.png"/><Relationship Id="rId40" Type="http://schemas.openxmlformats.org/officeDocument/2006/relationships/customXml" Target="../ink/ink21.xml"/><Relationship Id="rId45" Type="http://schemas.openxmlformats.org/officeDocument/2006/relationships/customXml" Target="../ink/ink23.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22.png"/><Relationship Id="rId36" Type="http://schemas.openxmlformats.org/officeDocument/2006/relationships/customXml" Target="../ink/ink19.xml"/><Relationship Id="rId10" Type="http://schemas.openxmlformats.org/officeDocument/2006/relationships/image" Target="../media/image130.png"/><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29.png"/><Relationship Id="rId4" Type="http://schemas.openxmlformats.org/officeDocument/2006/relationships/image" Target="../media/image100.png"/><Relationship Id="rId9" Type="http://schemas.openxmlformats.org/officeDocument/2006/relationships/customXml" Target="../ink/ink4.xml"/><Relationship Id="rId14" Type="http://schemas.openxmlformats.org/officeDocument/2006/relationships/image" Target="../media/image150.png"/><Relationship Id="rId22" Type="http://schemas.openxmlformats.org/officeDocument/2006/relationships/image" Target="../media/image19.png"/><Relationship Id="rId27" Type="http://schemas.openxmlformats.org/officeDocument/2006/relationships/customXml" Target="../ink/ink13.xml"/><Relationship Id="rId30" Type="http://schemas.openxmlformats.org/officeDocument/2006/relationships/image" Target="../media/image23.png"/><Relationship Id="rId35" Type="http://schemas.openxmlformats.org/officeDocument/2006/relationships/image" Target="../media/image24.png"/><Relationship Id="rId43" Type="http://schemas.openxmlformats.org/officeDocument/2006/relationships/customXml" Target="../ink/ink22.xml"/><Relationship Id="rId8" Type="http://schemas.openxmlformats.org/officeDocument/2006/relationships/image" Target="../media/image120.png"/><Relationship Id="rId3" Type="http://schemas.openxmlformats.org/officeDocument/2006/relationships/customXml" Target="../ink/ink1.xml"/><Relationship Id="rId12" Type="http://schemas.openxmlformats.org/officeDocument/2006/relationships/image" Target="../media/image140.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7.xml"/><Relationship Id="rId38" Type="http://schemas.openxmlformats.org/officeDocument/2006/relationships/customXml" Target="../ink/ink20.xml"/><Relationship Id="rId46" Type="http://schemas.openxmlformats.org/officeDocument/2006/relationships/image" Target="../media/image30.png"/><Relationship Id="rId20" Type="http://schemas.openxmlformats.org/officeDocument/2006/relationships/image" Target="../media/image180.png"/><Relationship Id="rId41"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E" dirty="0"/>
              <a:t>Bubble Conference Website</a:t>
            </a:r>
            <a:endParaRPr dirty="0"/>
          </a:p>
        </p:txBody>
      </p:sp>
      <p:sp>
        <p:nvSpPr>
          <p:cNvPr id="3" name="Subtitle 2"/>
          <p:cNvSpPr>
            <a:spLocks noGrp="1"/>
          </p:cNvSpPr>
          <p:nvPr>
            <p:ph type="subTitle" idx="1"/>
          </p:nvPr>
        </p:nvSpPr>
        <p:spPr/>
        <p:txBody>
          <a:bodyPr/>
          <a:lstStyle/>
          <a:p>
            <a:r>
              <a:rPr lang="en-AE" dirty="0"/>
              <a:t>Group 2</a:t>
            </a:r>
          </a:p>
          <a:p>
            <a:r>
              <a:rPr lang="en-AE" dirty="0"/>
              <a:t>Leader: Yousra M. A. ALAKLOUK</a:t>
            </a:r>
          </a:p>
        </p:txBody>
      </p:sp>
    </p:spTree>
    <p:extLst>
      <p:ext uri="{BB962C8B-B14F-4D97-AF65-F5344CB8AC3E}">
        <p14:creationId xmlns:p14="http://schemas.microsoft.com/office/powerpoint/2010/main" val="242453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39E9E-3D83-7757-B20A-FED87A14A4D3}"/>
              </a:ext>
            </a:extLst>
          </p:cNvPr>
          <p:cNvSpPr>
            <a:spLocks noGrp="1"/>
          </p:cNvSpPr>
          <p:nvPr>
            <p:ph type="title"/>
          </p:nvPr>
        </p:nvSpPr>
        <p:spPr/>
        <p:txBody>
          <a:bodyPr/>
          <a:lstStyle/>
          <a:p>
            <a:r>
              <a:rPr lang="en-AE" dirty="0"/>
              <a:t>SRS Document</a:t>
            </a:r>
            <a:endParaRPr lang="en-US" dirty="0"/>
          </a:p>
        </p:txBody>
      </p:sp>
      <p:sp>
        <p:nvSpPr>
          <p:cNvPr id="3" name="Content Placeholder 2">
            <a:extLst>
              <a:ext uri="{FF2B5EF4-FFF2-40B4-BE49-F238E27FC236}">
                <a16:creationId xmlns:a16="http://schemas.microsoft.com/office/drawing/2014/main" id="{2424ABF8-D8CB-E7ED-15D7-C35F2E8DF5DE}"/>
              </a:ext>
            </a:extLst>
          </p:cNvPr>
          <p:cNvSpPr>
            <a:spLocks noGrp="1"/>
          </p:cNvSpPr>
          <p:nvPr>
            <p:ph idx="1"/>
          </p:nvPr>
        </p:nvSpPr>
        <p:spPr/>
        <p:txBody>
          <a:bodyPr>
            <a:normAutofit fontScale="85000" lnSpcReduction="10000"/>
          </a:bodyPr>
          <a:lstStyle/>
          <a:p>
            <a:r>
              <a:rPr lang="en-US" sz="2200" dirty="0"/>
              <a:t>3. System features </a:t>
            </a:r>
          </a:p>
          <a:p>
            <a:pPr marL="0" indent="0">
              <a:buNone/>
            </a:pPr>
            <a:r>
              <a:rPr lang="en-US" dirty="0"/>
              <a:t> 3.1. Functional requirements : • The user should write the room name and click join room. </a:t>
            </a:r>
          </a:p>
          <a:p>
            <a:pPr marL="0" indent="0">
              <a:buNone/>
            </a:pPr>
            <a:r>
              <a:rPr lang="en-US" dirty="0"/>
              <a:t>• Popup should be showed asking the user for access to the microphone and the camera </a:t>
            </a:r>
          </a:p>
          <a:p>
            <a:pPr marL="0" indent="0">
              <a:buNone/>
            </a:pPr>
            <a:r>
              <a:rPr lang="en-US" dirty="0"/>
              <a:t>• If the user doesn’t allow access to the microphone then he is redirected to another interface to try again. </a:t>
            </a:r>
          </a:p>
          <a:p>
            <a:pPr marL="0" indent="0">
              <a:buNone/>
            </a:pPr>
            <a:r>
              <a:rPr lang="en-US" dirty="0"/>
              <a:t>• If the user allows access to the microphone and camera then he will enter his name. </a:t>
            </a:r>
          </a:p>
          <a:p>
            <a:r>
              <a:rPr lang="en-US" dirty="0"/>
              <a:t>4. External interface requirements</a:t>
            </a:r>
          </a:p>
          <a:p>
            <a:pPr marL="0" indent="0">
              <a:buNone/>
            </a:pPr>
            <a:r>
              <a:rPr lang="en-US" dirty="0"/>
              <a:t>4.1. User interface requirements : 4.1.1. There will be screens showing every participant. 4.1.2. The upper part includes : 4.1.2.1. Timer. 4.1.2.2. Participant name. 4.1.2.3. Camera icon.</a:t>
            </a:r>
          </a:p>
          <a:p>
            <a:pPr marL="0" indent="0">
              <a:buNone/>
            </a:pPr>
            <a:r>
              <a:rPr lang="en-US" dirty="0"/>
              <a:t>4.1.3. The left side includes : 4.1.3.1. Screen sharing 4.1.3.2. File sharing. 4.1.3.3. Camera turn off/on. 4.1.3.4. Mic turn on/off</a:t>
            </a:r>
          </a:p>
        </p:txBody>
      </p:sp>
    </p:spTree>
    <p:extLst>
      <p:ext uri="{BB962C8B-B14F-4D97-AF65-F5344CB8AC3E}">
        <p14:creationId xmlns:p14="http://schemas.microsoft.com/office/powerpoint/2010/main" val="2987825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E8A99-0AEA-D61F-4A8F-EB6B3A64C8D1}"/>
              </a:ext>
            </a:extLst>
          </p:cNvPr>
          <p:cNvSpPr>
            <a:spLocks noGrp="1"/>
          </p:cNvSpPr>
          <p:nvPr>
            <p:ph type="title"/>
          </p:nvPr>
        </p:nvSpPr>
        <p:spPr/>
        <p:txBody>
          <a:bodyPr/>
          <a:lstStyle/>
          <a:p>
            <a:r>
              <a:rPr lang="en-AE" dirty="0"/>
              <a:t>UML Diagram</a:t>
            </a:r>
            <a:endParaRPr lang="en-US" dirty="0"/>
          </a:p>
        </p:txBody>
      </p:sp>
      <p:pic>
        <p:nvPicPr>
          <p:cNvPr id="5" name="Content Placeholder 4">
            <a:extLst>
              <a:ext uri="{FF2B5EF4-FFF2-40B4-BE49-F238E27FC236}">
                <a16:creationId xmlns:a16="http://schemas.microsoft.com/office/drawing/2014/main" id="{2BCEAD2A-527E-8025-A3E5-40C8B40D717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0" y="0"/>
            <a:ext cx="7620000" cy="6824286"/>
          </a:xfrm>
        </p:spPr>
      </p:pic>
    </p:spTree>
    <p:extLst>
      <p:ext uri="{BB962C8B-B14F-4D97-AF65-F5344CB8AC3E}">
        <p14:creationId xmlns:p14="http://schemas.microsoft.com/office/powerpoint/2010/main" val="3248486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E7F95-1897-90A5-9C78-3BFD94870CB4}"/>
              </a:ext>
            </a:extLst>
          </p:cNvPr>
          <p:cNvSpPr>
            <a:spLocks noGrp="1"/>
          </p:cNvSpPr>
          <p:nvPr>
            <p:ph type="title"/>
          </p:nvPr>
        </p:nvSpPr>
        <p:spPr/>
        <p:txBody>
          <a:bodyPr/>
          <a:lstStyle/>
          <a:p>
            <a:r>
              <a:rPr lang="en-AE" dirty="0"/>
              <a:t>Project Plan</a:t>
            </a:r>
            <a:endParaRPr lang="en-US" dirty="0"/>
          </a:p>
        </p:txBody>
      </p:sp>
      <p:sp>
        <p:nvSpPr>
          <p:cNvPr id="6" name="TextBox 5">
            <a:extLst>
              <a:ext uri="{FF2B5EF4-FFF2-40B4-BE49-F238E27FC236}">
                <a16:creationId xmlns:a16="http://schemas.microsoft.com/office/drawing/2014/main" id="{1EC32A13-845E-C0A4-2A7E-2B3896C55483}"/>
              </a:ext>
            </a:extLst>
          </p:cNvPr>
          <p:cNvSpPr txBox="1"/>
          <p:nvPr/>
        </p:nvSpPr>
        <p:spPr>
          <a:xfrm>
            <a:off x="5562600" y="1022717"/>
            <a:ext cx="6771861" cy="892552"/>
          </a:xfrm>
          <a:prstGeom prst="rect">
            <a:avLst/>
          </a:prstGeom>
          <a:noFill/>
        </p:spPr>
        <p:txBody>
          <a:bodyPr wrap="square" rtlCol="0">
            <a:spAutoFit/>
          </a:bodyPr>
          <a:lstStyle/>
          <a:p>
            <a:pPr algn="ctr"/>
            <a:r>
              <a:rPr lang="en-US" sz="2800" dirty="0">
                <a:solidFill>
                  <a:schemeClr val="accent1">
                    <a:lumMod val="75000"/>
                  </a:schemeClr>
                </a:solidFill>
                <a:latin typeface="+mj-lt"/>
              </a:rPr>
              <a:t>Project plan should contain:</a:t>
            </a:r>
          </a:p>
          <a:p>
            <a:pPr algn="ctr"/>
            <a:r>
              <a:rPr lang="en-US" sz="2400" dirty="0">
                <a:solidFill>
                  <a:schemeClr val="accent1">
                    <a:lumMod val="75000"/>
                  </a:schemeClr>
                </a:solidFill>
                <a:latin typeface="+mj-lt"/>
              </a:rPr>
              <a:t> </a:t>
            </a:r>
            <a:endParaRPr lang="en-US" sz="2800" dirty="0">
              <a:solidFill>
                <a:schemeClr val="accent1">
                  <a:lumMod val="75000"/>
                </a:schemeClr>
              </a:solidFill>
              <a:latin typeface="+mj-lt"/>
            </a:endParaRPr>
          </a:p>
        </p:txBody>
      </p:sp>
      <p:graphicFrame>
        <p:nvGraphicFramePr>
          <p:cNvPr id="7" name="Diagram 6">
            <a:extLst>
              <a:ext uri="{FF2B5EF4-FFF2-40B4-BE49-F238E27FC236}">
                <a16:creationId xmlns:a16="http://schemas.microsoft.com/office/drawing/2014/main" id="{56434F01-8365-498C-C905-448B12A4BE40}"/>
              </a:ext>
            </a:extLst>
          </p:cNvPr>
          <p:cNvGraphicFramePr/>
          <p:nvPr>
            <p:extLst>
              <p:ext uri="{D42A27DB-BD31-4B8C-83A1-F6EECF244321}">
                <p14:modId xmlns:p14="http://schemas.microsoft.com/office/powerpoint/2010/main" val="3453804024"/>
              </p:ext>
            </p:extLst>
          </p:nvPr>
        </p:nvGraphicFramePr>
        <p:xfrm>
          <a:off x="6096000" y="1928521"/>
          <a:ext cx="5671930" cy="41340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AED960D9-925F-7580-DED6-1232E11E80D1}"/>
              </a:ext>
            </a:extLst>
          </p:cNvPr>
          <p:cNvSpPr txBox="1"/>
          <p:nvPr/>
        </p:nvSpPr>
        <p:spPr>
          <a:xfrm>
            <a:off x="1609596" y="1928521"/>
            <a:ext cx="3038604" cy="369332"/>
          </a:xfrm>
          <a:prstGeom prst="rect">
            <a:avLst/>
          </a:prstGeom>
          <a:noFill/>
        </p:spPr>
        <p:txBody>
          <a:bodyPr wrap="square" rtlCol="0">
            <a:spAutoFit/>
          </a:bodyPr>
          <a:lstStyle/>
          <a:p>
            <a:r>
              <a:rPr lang="en-US" dirty="0"/>
              <a:t>First, What’s a project plan?</a:t>
            </a:r>
          </a:p>
        </p:txBody>
      </p:sp>
      <p:cxnSp>
        <p:nvCxnSpPr>
          <p:cNvPr id="11" name="Straight Arrow Connector 10">
            <a:extLst>
              <a:ext uri="{FF2B5EF4-FFF2-40B4-BE49-F238E27FC236}">
                <a16:creationId xmlns:a16="http://schemas.microsoft.com/office/drawing/2014/main" id="{CEE42E10-FA06-0CC8-8DAF-6E503ACB848B}"/>
              </a:ext>
            </a:extLst>
          </p:cNvPr>
          <p:cNvCxnSpPr>
            <a:cxnSpLocks/>
          </p:cNvCxnSpPr>
          <p:nvPr/>
        </p:nvCxnSpPr>
        <p:spPr>
          <a:xfrm>
            <a:off x="3943092" y="2648742"/>
            <a:ext cx="476508" cy="810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9817F72-151C-72AC-C589-D9637050811C}"/>
              </a:ext>
            </a:extLst>
          </p:cNvPr>
          <p:cNvCxnSpPr>
            <a:cxnSpLocks/>
          </p:cNvCxnSpPr>
          <p:nvPr/>
        </p:nvCxnSpPr>
        <p:spPr>
          <a:xfrm flipH="1">
            <a:off x="1719524" y="2620609"/>
            <a:ext cx="524547" cy="838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E81C26B-10BF-E8A1-9C18-AD91DF5FABCF}"/>
              </a:ext>
            </a:extLst>
          </p:cNvPr>
          <p:cNvSpPr txBox="1"/>
          <p:nvPr/>
        </p:nvSpPr>
        <p:spPr>
          <a:xfrm>
            <a:off x="135862" y="3691020"/>
            <a:ext cx="3167324" cy="646331"/>
          </a:xfrm>
          <a:prstGeom prst="rect">
            <a:avLst/>
          </a:prstGeom>
          <a:noFill/>
        </p:spPr>
        <p:txBody>
          <a:bodyPr wrap="square" rtlCol="0">
            <a:spAutoFit/>
          </a:bodyPr>
          <a:lstStyle/>
          <a:p>
            <a:pPr algn="ctr"/>
            <a:r>
              <a:rPr lang="en-US" dirty="0"/>
              <a:t>Defines the work that will be done on the project </a:t>
            </a:r>
          </a:p>
        </p:txBody>
      </p:sp>
      <p:sp>
        <p:nvSpPr>
          <p:cNvPr id="17" name="TextBox 16">
            <a:extLst>
              <a:ext uri="{FF2B5EF4-FFF2-40B4-BE49-F238E27FC236}">
                <a16:creationId xmlns:a16="http://schemas.microsoft.com/office/drawing/2014/main" id="{420C9660-79C0-4A56-04F1-ED75BC21CD57}"/>
              </a:ext>
            </a:extLst>
          </p:cNvPr>
          <p:cNvSpPr txBox="1"/>
          <p:nvPr/>
        </p:nvSpPr>
        <p:spPr>
          <a:xfrm>
            <a:off x="3429000" y="3672372"/>
            <a:ext cx="2667000" cy="646331"/>
          </a:xfrm>
          <a:prstGeom prst="rect">
            <a:avLst/>
          </a:prstGeom>
          <a:noFill/>
        </p:spPr>
        <p:txBody>
          <a:bodyPr wrap="square" rtlCol="0">
            <a:spAutoFit/>
          </a:bodyPr>
          <a:lstStyle/>
          <a:p>
            <a:pPr algn="ctr"/>
            <a:r>
              <a:rPr lang="en-US" dirty="0"/>
              <a:t>Define who will do the work on the project </a:t>
            </a:r>
          </a:p>
        </p:txBody>
      </p:sp>
    </p:spTree>
    <p:extLst>
      <p:ext uri="{BB962C8B-B14F-4D97-AF65-F5344CB8AC3E}">
        <p14:creationId xmlns:p14="http://schemas.microsoft.com/office/powerpoint/2010/main" val="1135388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82197-3C10-482A-C991-6E8865619B85}"/>
              </a:ext>
            </a:extLst>
          </p:cNvPr>
          <p:cNvSpPr>
            <a:spLocks noGrp="1"/>
          </p:cNvSpPr>
          <p:nvPr>
            <p:ph type="title"/>
          </p:nvPr>
        </p:nvSpPr>
        <p:spPr/>
        <p:txBody>
          <a:bodyPr/>
          <a:lstStyle/>
          <a:p>
            <a:r>
              <a:rPr lang="en-US" dirty="0"/>
              <a:t>Project plan</a:t>
            </a:r>
          </a:p>
        </p:txBody>
      </p:sp>
      <p:sp>
        <p:nvSpPr>
          <p:cNvPr id="3" name="Content Placeholder 2">
            <a:extLst>
              <a:ext uri="{FF2B5EF4-FFF2-40B4-BE49-F238E27FC236}">
                <a16:creationId xmlns:a16="http://schemas.microsoft.com/office/drawing/2014/main" id="{7466DE2F-1249-D936-F709-271B9D04DCA0}"/>
              </a:ext>
            </a:extLst>
          </p:cNvPr>
          <p:cNvSpPr>
            <a:spLocks noGrp="1"/>
          </p:cNvSpPr>
          <p:nvPr>
            <p:ph idx="1"/>
          </p:nvPr>
        </p:nvSpPr>
        <p:spPr/>
        <p:txBody>
          <a:bodyPr>
            <a:normAutofit fontScale="77500" lnSpcReduction="20000"/>
          </a:bodyPr>
          <a:lstStyle/>
          <a:p>
            <a:r>
              <a:rPr lang="en-US" sz="2800" b="1" u="sng" dirty="0"/>
              <a:t>1- </a:t>
            </a:r>
            <a:r>
              <a:rPr lang="en-US" b="1" u="sng" dirty="0"/>
              <a:t>SOW</a:t>
            </a:r>
          </a:p>
          <a:p>
            <a:pPr marL="0" indent="0">
              <a:buNone/>
            </a:pPr>
            <a:r>
              <a:rPr lang="en-US" dirty="0"/>
              <a:t> is basically a shortcut for the sentence: statement of work, which describes all work products that will be produced and a list of people who will perform that work And, in our project, the work product that we will be produce is basically called Bubble app, and it is a free </a:t>
            </a:r>
            <a:r>
              <a:rPr lang="en-US" dirty="0" err="1"/>
              <a:t>webRTC</a:t>
            </a:r>
            <a:r>
              <a:rPr lang="en-US" dirty="0"/>
              <a:t> browser-based video calls, chat, and screen sharing, using google Stun and numb Turn. it provides video quality and latency that aren’t available in traditional technology. Since that SOW shows also a list of people who will perform the work\ project.</a:t>
            </a:r>
          </a:p>
          <a:p>
            <a:r>
              <a:rPr lang="en-US" sz="2600" b="1" u="sng" dirty="0"/>
              <a:t>2- </a:t>
            </a:r>
            <a:r>
              <a:rPr lang="en-US" b="1" u="sng" dirty="0"/>
              <a:t>a resource list</a:t>
            </a:r>
          </a:p>
          <a:p>
            <a:pPr marL="0" indent="0">
              <a:buNone/>
            </a:pPr>
            <a:r>
              <a:rPr lang="en-US" dirty="0"/>
              <a:t> should contain a list of all resources that will be needed for the product and their availability , and in our project , of course we have one resource for our web browser “Miro talk” which is</a:t>
            </a:r>
          </a:p>
          <a:p>
            <a:pPr marL="0" indent="0">
              <a:buNone/>
            </a:pPr>
            <a:r>
              <a:rPr lang="en-US" dirty="0"/>
              <a:t> </a:t>
            </a:r>
            <a:r>
              <a:rPr lang="en-US" dirty="0">
                <a:hlinkClick r:id="rId2"/>
              </a:rPr>
              <a:t>https://mirotalk.herokuapp.com/</a:t>
            </a:r>
            <a:endParaRPr lang="en-US" dirty="0"/>
          </a:p>
          <a:p>
            <a:pPr marL="0" indent="0">
              <a:buNone/>
            </a:pPr>
            <a:r>
              <a:rPr lang="en-US" dirty="0"/>
              <a:t> also, in case of Commercial License or closed source, </a:t>
            </a:r>
            <a:r>
              <a:rPr lang="en-US" dirty="0">
                <a:hlinkClick r:id="rId3"/>
              </a:rPr>
              <a:t>https://github.com/miroslavpejic85/mirotalk</a:t>
            </a:r>
            <a:endParaRPr lang="en-US" dirty="0"/>
          </a:p>
          <a:p>
            <a:pPr marL="0" indent="0">
              <a:buNone/>
            </a:pPr>
            <a:r>
              <a:rPr lang="en-US" dirty="0"/>
              <a:t>And finally, our source code: </a:t>
            </a:r>
          </a:p>
          <a:p>
            <a:pPr marL="0" indent="0">
              <a:buNone/>
            </a:pPr>
            <a:r>
              <a:rPr lang="en-US" u="sng" dirty="0">
                <a:solidFill>
                  <a:srgbClr val="00B0F0"/>
                </a:solidFill>
              </a:rPr>
              <a:t>https://bubbleherokuapp.herokuapp.com/Landing</a:t>
            </a:r>
          </a:p>
        </p:txBody>
      </p:sp>
    </p:spTree>
    <p:extLst>
      <p:ext uri="{BB962C8B-B14F-4D97-AF65-F5344CB8AC3E}">
        <p14:creationId xmlns:p14="http://schemas.microsoft.com/office/powerpoint/2010/main" val="3284118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82197-3C10-482A-C991-6E8865619B85}"/>
              </a:ext>
            </a:extLst>
          </p:cNvPr>
          <p:cNvSpPr>
            <a:spLocks noGrp="1"/>
          </p:cNvSpPr>
          <p:nvPr>
            <p:ph type="title"/>
          </p:nvPr>
        </p:nvSpPr>
        <p:spPr/>
        <p:txBody>
          <a:bodyPr/>
          <a:lstStyle/>
          <a:p>
            <a:r>
              <a:rPr lang="en-US" dirty="0"/>
              <a:t>Project plan</a:t>
            </a:r>
          </a:p>
        </p:txBody>
      </p:sp>
      <p:sp>
        <p:nvSpPr>
          <p:cNvPr id="3" name="Content Placeholder 2">
            <a:extLst>
              <a:ext uri="{FF2B5EF4-FFF2-40B4-BE49-F238E27FC236}">
                <a16:creationId xmlns:a16="http://schemas.microsoft.com/office/drawing/2014/main" id="{7466DE2F-1249-D936-F709-271B9D04DCA0}"/>
              </a:ext>
            </a:extLst>
          </p:cNvPr>
          <p:cNvSpPr>
            <a:spLocks noGrp="1"/>
          </p:cNvSpPr>
          <p:nvPr>
            <p:ph idx="1"/>
          </p:nvPr>
        </p:nvSpPr>
        <p:spPr/>
        <p:txBody>
          <a:bodyPr>
            <a:normAutofit fontScale="85000" lnSpcReduction="20000"/>
          </a:bodyPr>
          <a:lstStyle/>
          <a:p>
            <a:r>
              <a:rPr lang="en-US" b="1" u="sng" dirty="0"/>
              <a:t>3- work breakdown structure &amp; set of estimates </a:t>
            </a:r>
          </a:p>
          <a:p>
            <a:pPr marL="0" indent="0">
              <a:buNone/>
            </a:pPr>
            <a:r>
              <a:rPr lang="en-US" dirty="0"/>
              <a:t>a work breakdown structure is a simplification of all the work that should be done, that means that we should divide our work/ break it down to small pieces. And In our project, we meet together to divide each task for every member of us according to every member’s abilities and knowledge, and sometimes, if the task was so heavy or harder than one person can handle in our team, we “ our leader specifically” assign it to two of our team members, for example, in risks, the work assigned to 2 members not one, which they were </a:t>
            </a:r>
            <a:r>
              <a:rPr lang="en-US" dirty="0" err="1"/>
              <a:t>manar</a:t>
            </a:r>
            <a:r>
              <a:rPr lang="en-US" dirty="0"/>
              <a:t> and </a:t>
            </a:r>
            <a:r>
              <a:rPr lang="en-US" dirty="0" err="1"/>
              <a:t>shrouq</a:t>
            </a:r>
            <a:r>
              <a:rPr lang="en-US" dirty="0"/>
              <a:t>. Estimations are usually about the expectations about the time required to complete the software among the stakeholders, the team, and the organization’s management. So, in our project, we created a project schedule that contains the estimation time required for every task to be done, in addition to other information too. </a:t>
            </a:r>
          </a:p>
          <a:p>
            <a:pPr marL="0" indent="0">
              <a:buNone/>
            </a:pPr>
            <a:r>
              <a:rPr lang="en-US" dirty="0"/>
              <a:t>There’s also some expectations about our project, such as: </a:t>
            </a:r>
          </a:p>
          <a:p>
            <a:pPr marL="0" indent="0">
              <a:buNone/>
            </a:pPr>
            <a:r>
              <a:rPr lang="en-US" dirty="0"/>
              <a:t>fully running application on computers browsers (responsive) -1</a:t>
            </a:r>
          </a:p>
          <a:p>
            <a:pPr marL="0" indent="0">
              <a:buNone/>
            </a:pPr>
            <a:r>
              <a:rPr lang="en-US" dirty="0"/>
              <a:t> it supports more than different browser -2</a:t>
            </a:r>
          </a:p>
          <a:p>
            <a:pPr marL="0" indent="0">
              <a:buNone/>
            </a:pPr>
            <a:r>
              <a:rPr lang="en-US" dirty="0"/>
              <a:t> we also expect it to provide the maximum security, by using End-to-end state-of-the-art -3 encryption technique</a:t>
            </a:r>
            <a:endParaRPr lang="en-US" u="sng" dirty="0">
              <a:solidFill>
                <a:srgbClr val="00B0F0"/>
              </a:solidFill>
            </a:endParaRPr>
          </a:p>
        </p:txBody>
      </p:sp>
    </p:spTree>
    <p:extLst>
      <p:ext uri="{BB962C8B-B14F-4D97-AF65-F5344CB8AC3E}">
        <p14:creationId xmlns:p14="http://schemas.microsoft.com/office/powerpoint/2010/main" val="980479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A43DE-C864-D2DC-CB10-C432043FE1BA}"/>
              </a:ext>
            </a:extLst>
          </p:cNvPr>
          <p:cNvSpPr>
            <a:spLocks noGrp="1"/>
          </p:cNvSpPr>
          <p:nvPr>
            <p:ph type="title"/>
          </p:nvPr>
        </p:nvSpPr>
        <p:spPr/>
        <p:txBody>
          <a:bodyPr/>
          <a:lstStyle/>
          <a:p>
            <a:r>
              <a:rPr lang="en-AE" dirty="0"/>
              <a:t>Project Schedule</a:t>
            </a:r>
            <a:endParaRPr lang="en-US" dirty="0"/>
          </a:p>
        </p:txBody>
      </p:sp>
      <p:graphicFrame>
        <p:nvGraphicFramePr>
          <p:cNvPr id="4" name="Content Placeholder 3">
            <a:extLst>
              <a:ext uri="{FF2B5EF4-FFF2-40B4-BE49-F238E27FC236}">
                <a16:creationId xmlns:a16="http://schemas.microsoft.com/office/drawing/2014/main" id="{38392821-044D-2E92-B5DC-357E858DEDED}"/>
              </a:ext>
            </a:extLst>
          </p:cNvPr>
          <p:cNvGraphicFramePr>
            <a:graphicFrameLocks noGrp="1"/>
          </p:cNvGraphicFramePr>
          <p:nvPr>
            <p:ph idx="1"/>
            <p:extLst>
              <p:ext uri="{D42A27DB-BD31-4B8C-83A1-F6EECF244321}">
                <p14:modId xmlns:p14="http://schemas.microsoft.com/office/powerpoint/2010/main" val="3254119086"/>
              </p:ext>
            </p:extLst>
          </p:nvPr>
        </p:nvGraphicFramePr>
        <p:xfrm>
          <a:off x="6553200" y="152400"/>
          <a:ext cx="3657601" cy="6629400"/>
        </p:xfrm>
        <a:graphic>
          <a:graphicData uri="http://schemas.openxmlformats.org/drawingml/2006/table">
            <a:tbl>
              <a:tblPr firstRow="1" firstCol="1" bandRow="1">
                <a:tableStyleId>{5C22544A-7EE6-4342-B048-85BDC9FD1C3A}</a:tableStyleId>
              </a:tblPr>
              <a:tblGrid>
                <a:gridCol w="186781">
                  <a:extLst>
                    <a:ext uri="{9D8B030D-6E8A-4147-A177-3AD203B41FA5}">
                      <a16:colId xmlns:a16="http://schemas.microsoft.com/office/drawing/2014/main" val="3307239162"/>
                    </a:ext>
                  </a:extLst>
                </a:gridCol>
                <a:gridCol w="377664">
                  <a:extLst>
                    <a:ext uri="{9D8B030D-6E8A-4147-A177-3AD203B41FA5}">
                      <a16:colId xmlns:a16="http://schemas.microsoft.com/office/drawing/2014/main" val="2388034738"/>
                    </a:ext>
                  </a:extLst>
                </a:gridCol>
                <a:gridCol w="1528900">
                  <a:extLst>
                    <a:ext uri="{9D8B030D-6E8A-4147-A177-3AD203B41FA5}">
                      <a16:colId xmlns:a16="http://schemas.microsoft.com/office/drawing/2014/main" val="542321333"/>
                    </a:ext>
                  </a:extLst>
                </a:gridCol>
                <a:gridCol w="322052">
                  <a:extLst>
                    <a:ext uri="{9D8B030D-6E8A-4147-A177-3AD203B41FA5}">
                      <a16:colId xmlns:a16="http://schemas.microsoft.com/office/drawing/2014/main" val="1538520648"/>
                    </a:ext>
                  </a:extLst>
                </a:gridCol>
                <a:gridCol w="322052">
                  <a:extLst>
                    <a:ext uri="{9D8B030D-6E8A-4147-A177-3AD203B41FA5}">
                      <a16:colId xmlns:a16="http://schemas.microsoft.com/office/drawing/2014/main" val="664462756"/>
                    </a:ext>
                  </a:extLst>
                </a:gridCol>
                <a:gridCol w="460076">
                  <a:extLst>
                    <a:ext uri="{9D8B030D-6E8A-4147-A177-3AD203B41FA5}">
                      <a16:colId xmlns:a16="http://schemas.microsoft.com/office/drawing/2014/main" val="2271689347"/>
                    </a:ext>
                  </a:extLst>
                </a:gridCol>
                <a:gridCol w="460076">
                  <a:extLst>
                    <a:ext uri="{9D8B030D-6E8A-4147-A177-3AD203B41FA5}">
                      <a16:colId xmlns:a16="http://schemas.microsoft.com/office/drawing/2014/main" val="1884287363"/>
                    </a:ext>
                  </a:extLst>
                </a:gridCol>
              </a:tblGrid>
              <a:tr h="85001">
                <a:tc>
                  <a:txBody>
                    <a:bodyPr/>
                    <a:lstStyle/>
                    <a:p>
                      <a:pPr marL="0" marR="0" algn="r">
                        <a:lnSpc>
                          <a:spcPct val="107000"/>
                        </a:lnSpc>
                        <a:spcBef>
                          <a:spcPts val="0"/>
                        </a:spcBef>
                        <a:spcAft>
                          <a:spcPts val="0"/>
                        </a:spcAft>
                      </a:pPr>
                      <a:r>
                        <a:rPr lang="en-US" sz="200">
                          <a:effectLst/>
                        </a:rPr>
                        <a:t>Date</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Week</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Task</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Assigned to</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Done</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Estimated time</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Actual time</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extLst>
                  <a:ext uri="{0D108BD9-81ED-4DB2-BD59-A6C34878D82A}">
                    <a16:rowId xmlns:a16="http://schemas.microsoft.com/office/drawing/2014/main" val="178772504"/>
                  </a:ext>
                </a:extLst>
              </a:tr>
              <a:tr h="85001">
                <a:tc>
                  <a:txBody>
                    <a:bodyPr/>
                    <a:lstStyle/>
                    <a:p>
                      <a:pPr marL="0" marR="0" algn="r">
                        <a:lnSpc>
                          <a:spcPct val="107000"/>
                        </a:lnSpc>
                        <a:spcBef>
                          <a:spcPts val="0"/>
                        </a:spcBef>
                        <a:spcAft>
                          <a:spcPts val="0"/>
                        </a:spcAft>
                      </a:pPr>
                      <a:r>
                        <a:rPr lang="en-US" sz="200">
                          <a:effectLst/>
                        </a:rPr>
                        <a:t>3-3-2022</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Week1</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extLst>
                  <a:ext uri="{0D108BD9-81ED-4DB2-BD59-A6C34878D82A}">
                    <a16:rowId xmlns:a16="http://schemas.microsoft.com/office/drawing/2014/main" val="2878331738"/>
                  </a:ext>
                </a:extLst>
              </a:tr>
              <a:tr h="41529">
                <a:tc rowSpan="4">
                  <a:txBody>
                    <a:bodyPr/>
                    <a:lstStyle/>
                    <a:p>
                      <a:pPr marL="0" marR="0" algn="r">
                        <a:lnSpc>
                          <a:spcPct val="107000"/>
                        </a:lnSpc>
                        <a:spcBef>
                          <a:spcPts val="0"/>
                        </a:spcBef>
                        <a:spcAft>
                          <a:spcPts val="0"/>
                        </a:spcAft>
                      </a:pPr>
                      <a:r>
                        <a:rPr lang="en-US" sz="200">
                          <a:effectLst/>
                        </a:rPr>
                        <a:t>10-3-2022</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rowSpan="4">
                  <a:txBody>
                    <a:bodyPr/>
                    <a:lstStyle/>
                    <a:p>
                      <a:pPr marL="0" marR="0">
                        <a:lnSpc>
                          <a:spcPct val="107000"/>
                        </a:lnSpc>
                        <a:spcBef>
                          <a:spcPts val="0"/>
                        </a:spcBef>
                        <a:spcAft>
                          <a:spcPts val="0"/>
                        </a:spcAft>
                      </a:pPr>
                      <a:r>
                        <a:rPr lang="en-US" sz="200">
                          <a:effectLst/>
                        </a:rPr>
                        <a:t>Week2 </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Choose the team</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rowSpan="4">
                  <a:txBody>
                    <a:bodyPr/>
                    <a:lstStyle/>
                    <a:p>
                      <a:pPr marL="0" marR="0">
                        <a:lnSpc>
                          <a:spcPct val="107000"/>
                        </a:lnSpc>
                        <a:spcBef>
                          <a:spcPts val="0"/>
                        </a:spcBef>
                        <a:spcAft>
                          <a:spcPts val="0"/>
                        </a:spcAft>
                      </a:pPr>
                      <a:r>
                        <a:rPr lang="en-US" sz="200">
                          <a:effectLst/>
                        </a:rPr>
                        <a:t>All</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rowSpan="4">
                  <a:txBody>
                    <a:bodyPr/>
                    <a:lstStyle/>
                    <a:p>
                      <a:pPr marL="0" marR="0">
                        <a:lnSpc>
                          <a:spcPct val="107000"/>
                        </a:lnSpc>
                        <a:spcBef>
                          <a:spcPts val="0"/>
                        </a:spcBef>
                        <a:spcAft>
                          <a:spcPts val="0"/>
                        </a:spcAft>
                      </a:pPr>
                      <a:r>
                        <a:rPr lang="en-US" sz="200">
                          <a:effectLst/>
                        </a:rPr>
                        <a:t>yes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rowSpan="4">
                  <a:txBody>
                    <a:bodyPr/>
                    <a:lstStyle/>
                    <a:p>
                      <a:pPr marL="0" marR="0">
                        <a:lnSpc>
                          <a:spcPct val="107000"/>
                        </a:lnSpc>
                        <a:spcBef>
                          <a:spcPts val="0"/>
                        </a:spcBef>
                        <a:spcAft>
                          <a:spcPts val="0"/>
                        </a:spcAft>
                      </a:pPr>
                      <a:r>
                        <a:rPr lang="en-US" sz="200">
                          <a:effectLst/>
                        </a:rPr>
                        <a:t>A week</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rowSpan="4">
                  <a:txBody>
                    <a:bodyPr/>
                    <a:lstStyle/>
                    <a:p>
                      <a:pPr marL="0" marR="0">
                        <a:lnSpc>
                          <a:spcPct val="107000"/>
                        </a:lnSpc>
                        <a:spcBef>
                          <a:spcPts val="0"/>
                        </a:spcBef>
                        <a:spcAft>
                          <a:spcPts val="0"/>
                        </a:spcAft>
                      </a:pPr>
                      <a:r>
                        <a:rPr lang="en-US" sz="200">
                          <a:effectLst/>
                        </a:rPr>
                        <a:t>A week</a:t>
                      </a:r>
                    </a:p>
                    <a:p>
                      <a:pPr marL="0" marR="0">
                        <a:lnSpc>
                          <a:spcPct val="107000"/>
                        </a:lnSpc>
                        <a:spcBef>
                          <a:spcPts val="0"/>
                        </a:spcBef>
                        <a:spcAft>
                          <a:spcPts val="0"/>
                        </a:spcAft>
                      </a:pPr>
                      <a:r>
                        <a:rPr lang="en-US" sz="200">
                          <a:effectLst/>
                        </a:rPr>
                        <a:t> </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extLst>
                  <a:ext uri="{0D108BD9-81ED-4DB2-BD59-A6C34878D82A}">
                    <a16:rowId xmlns:a16="http://schemas.microsoft.com/office/drawing/2014/main" val="1251917858"/>
                  </a:ext>
                </a:extLst>
              </a:tr>
              <a:tr h="41529">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200">
                          <a:effectLst/>
                        </a:rPr>
                        <a:t>Choose the leader</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332212887"/>
                  </a:ext>
                </a:extLst>
              </a:tr>
              <a:tr h="41529">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200">
                          <a:effectLst/>
                        </a:rPr>
                        <a:t>Understand the project </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338426194"/>
                  </a:ext>
                </a:extLst>
              </a:tr>
              <a:tr h="41529">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200">
                          <a:effectLst/>
                        </a:rPr>
                        <a:t>Search for open sources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816717949"/>
                  </a:ext>
                </a:extLst>
              </a:tr>
              <a:tr h="258892">
                <a:tc rowSpan="6">
                  <a:txBody>
                    <a:bodyPr/>
                    <a:lstStyle/>
                    <a:p>
                      <a:pPr marL="0" marR="0" algn="r">
                        <a:lnSpc>
                          <a:spcPct val="107000"/>
                        </a:lnSpc>
                        <a:spcBef>
                          <a:spcPts val="0"/>
                        </a:spcBef>
                        <a:spcAft>
                          <a:spcPts val="0"/>
                        </a:spcAft>
                      </a:pPr>
                      <a:r>
                        <a:rPr lang="en-US" sz="200">
                          <a:effectLst/>
                        </a:rPr>
                        <a:t>17-3-2022</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rowSpan="6">
                  <a:txBody>
                    <a:bodyPr/>
                    <a:lstStyle/>
                    <a:p>
                      <a:pPr marL="0" marR="0">
                        <a:lnSpc>
                          <a:spcPct val="107000"/>
                        </a:lnSpc>
                        <a:spcBef>
                          <a:spcPts val="0"/>
                        </a:spcBef>
                        <a:spcAft>
                          <a:spcPts val="0"/>
                        </a:spcAft>
                      </a:pPr>
                      <a:r>
                        <a:rPr lang="en-US" sz="200">
                          <a:effectLst/>
                        </a:rPr>
                        <a:t>Week3</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A matrix for the open sources that we found, advantages and disadvantages for each one, why we did and didn’t use it </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Yousra</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Yes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2 hours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dirty="0">
                          <a:effectLst/>
                        </a:rPr>
                        <a:t>1hour and half </a:t>
                      </a:r>
                      <a:endParaRPr lang="en-US" sz="200" dirty="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extLst>
                  <a:ext uri="{0D108BD9-81ED-4DB2-BD59-A6C34878D82A}">
                    <a16:rowId xmlns:a16="http://schemas.microsoft.com/office/drawing/2014/main" val="2137692196"/>
                  </a:ext>
                </a:extLst>
              </a:tr>
              <a:tr h="41529">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200">
                          <a:effectLst/>
                        </a:rPr>
                        <a:t>Requirement </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Sama</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Yes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1hour</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1 hour</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extLst>
                  <a:ext uri="{0D108BD9-81ED-4DB2-BD59-A6C34878D82A}">
                    <a16:rowId xmlns:a16="http://schemas.microsoft.com/office/drawing/2014/main" val="3928935201"/>
                  </a:ext>
                </a:extLst>
              </a:tr>
              <a:tr h="85001">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200">
                          <a:effectLst/>
                        </a:rPr>
                        <a:t>Features that we have, and we will add</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Mesaab</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Yes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1hour</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1 hour</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extLst>
                  <a:ext uri="{0D108BD9-81ED-4DB2-BD59-A6C34878D82A}">
                    <a16:rowId xmlns:a16="http://schemas.microsoft.com/office/drawing/2014/main" val="195110624"/>
                  </a:ext>
                </a:extLst>
              </a:tr>
              <a:tr h="85001">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200">
                          <a:effectLst/>
                        </a:rPr>
                        <a:t>What do we expect from our project </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Abdulaziz</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Yes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1 hour</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1hour</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extLst>
                  <a:ext uri="{0D108BD9-81ED-4DB2-BD59-A6C34878D82A}">
                    <a16:rowId xmlns:a16="http://schemas.microsoft.com/office/drawing/2014/main" val="102377552"/>
                  </a:ext>
                </a:extLst>
              </a:tr>
              <a:tr h="215419">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200">
                          <a:effectLst/>
                        </a:rPr>
                        <a:t>Risk we have and we expect to have in the future</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Manar Hasan and shurooq</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Yes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1 hour</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1 hour</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extLst>
                  <a:ext uri="{0D108BD9-81ED-4DB2-BD59-A6C34878D82A}">
                    <a16:rowId xmlns:a16="http://schemas.microsoft.com/office/drawing/2014/main" val="276807967"/>
                  </a:ext>
                </a:extLst>
              </a:tr>
              <a:tr h="85001">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200">
                          <a:effectLst/>
                        </a:rPr>
                        <a:t>Copyright issues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Manar Tariq</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Yes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1 and half hour</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1 hour</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extLst>
                  <a:ext uri="{0D108BD9-81ED-4DB2-BD59-A6C34878D82A}">
                    <a16:rowId xmlns:a16="http://schemas.microsoft.com/office/drawing/2014/main" val="339629443"/>
                  </a:ext>
                </a:extLst>
              </a:tr>
              <a:tr h="85001">
                <a:tc rowSpan="7">
                  <a:txBody>
                    <a:bodyPr/>
                    <a:lstStyle/>
                    <a:p>
                      <a:pPr marL="0" marR="0" algn="r">
                        <a:lnSpc>
                          <a:spcPct val="107000"/>
                        </a:lnSpc>
                        <a:spcBef>
                          <a:spcPts val="0"/>
                        </a:spcBef>
                        <a:spcAft>
                          <a:spcPts val="0"/>
                        </a:spcAft>
                      </a:pPr>
                      <a:r>
                        <a:rPr lang="en-US" sz="200">
                          <a:effectLst/>
                        </a:rPr>
                        <a:t>24-3-2022</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rowSpan="7">
                  <a:txBody>
                    <a:bodyPr/>
                    <a:lstStyle/>
                    <a:p>
                      <a:pPr marL="0" marR="0">
                        <a:lnSpc>
                          <a:spcPct val="107000"/>
                        </a:lnSpc>
                        <a:spcBef>
                          <a:spcPts val="0"/>
                        </a:spcBef>
                        <a:spcAft>
                          <a:spcPts val="0"/>
                        </a:spcAft>
                      </a:pPr>
                      <a:r>
                        <a:rPr lang="en-US" sz="200">
                          <a:effectLst/>
                        </a:rPr>
                        <a:t>Week4</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Draw UML diagrams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Manar Hasan</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Yes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3 hours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2 hours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extLst>
                  <a:ext uri="{0D108BD9-81ED-4DB2-BD59-A6C34878D82A}">
                    <a16:rowId xmlns:a16="http://schemas.microsoft.com/office/drawing/2014/main" val="3493536094"/>
                  </a:ext>
                </a:extLst>
              </a:tr>
              <a:tr h="128474">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200">
                          <a:effectLst/>
                        </a:rPr>
                        <a:t>Project schedule, check the code the design of the code</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Yousra</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Yes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2 hours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1 and half hours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extLst>
                  <a:ext uri="{0D108BD9-81ED-4DB2-BD59-A6C34878D82A}">
                    <a16:rowId xmlns:a16="http://schemas.microsoft.com/office/drawing/2014/main" val="158655641"/>
                  </a:ext>
                </a:extLst>
              </a:tr>
              <a:tr h="85001">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200">
                          <a:effectLst/>
                        </a:rPr>
                        <a:t>Working on style</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Abdulaziz</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Yes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3 hours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30 minutes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extLst>
                  <a:ext uri="{0D108BD9-81ED-4DB2-BD59-A6C34878D82A}">
                    <a16:rowId xmlns:a16="http://schemas.microsoft.com/office/drawing/2014/main" val="3544344938"/>
                  </a:ext>
                </a:extLst>
              </a:tr>
              <a:tr h="85001">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200">
                          <a:effectLst/>
                        </a:rPr>
                        <a:t>Project plan document</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Manar tariq</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Yes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2 hours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3 hours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extLst>
                  <a:ext uri="{0D108BD9-81ED-4DB2-BD59-A6C34878D82A}">
                    <a16:rowId xmlns:a16="http://schemas.microsoft.com/office/drawing/2014/main" val="1345682265"/>
                  </a:ext>
                </a:extLst>
              </a:tr>
              <a:tr h="128474">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200">
                          <a:effectLst/>
                        </a:rPr>
                        <a:t>Vision and scop document (problem statement)</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Shurooq</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Yes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1 hour</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1 hour</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extLst>
                  <a:ext uri="{0D108BD9-81ED-4DB2-BD59-A6C34878D82A}">
                    <a16:rowId xmlns:a16="http://schemas.microsoft.com/office/drawing/2014/main" val="1012274358"/>
                  </a:ext>
                </a:extLst>
              </a:tr>
              <a:tr h="128474">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200">
                          <a:effectLst/>
                        </a:rPr>
                        <a:t>Vision and scope document (vision of the solution)</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Mesaab</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Yes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1 hour</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1 hour</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extLst>
                  <a:ext uri="{0D108BD9-81ED-4DB2-BD59-A6C34878D82A}">
                    <a16:rowId xmlns:a16="http://schemas.microsoft.com/office/drawing/2014/main" val="1395161069"/>
                  </a:ext>
                </a:extLst>
              </a:tr>
              <a:tr h="215419">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200">
                          <a:effectLst/>
                        </a:rPr>
                        <a:t>search about the available platforms and choose which one is better for us and why did you choose it</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Sama</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yes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3 hours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1 hour</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extLst>
                  <a:ext uri="{0D108BD9-81ED-4DB2-BD59-A6C34878D82A}">
                    <a16:rowId xmlns:a16="http://schemas.microsoft.com/office/drawing/2014/main" val="1219956780"/>
                  </a:ext>
                </a:extLst>
              </a:tr>
              <a:tr h="215419">
                <a:tc rowSpan="4">
                  <a:txBody>
                    <a:bodyPr/>
                    <a:lstStyle/>
                    <a:p>
                      <a:pPr marL="0" marR="0" algn="r">
                        <a:lnSpc>
                          <a:spcPct val="107000"/>
                        </a:lnSpc>
                        <a:spcBef>
                          <a:spcPts val="0"/>
                        </a:spcBef>
                        <a:spcAft>
                          <a:spcPts val="0"/>
                        </a:spcAft>
                      </a:pPr>
                      <a:r>
                        <a:rPr lang="en-US" sz="200">
                          <a:effectLst/>
                        </a:rPr>
                        <a:t>31-3-2022</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rowSpan="4">
                  <a:txBody>
                    <a:bodyPr/>
                    <a:lstStyle/>
                    <a:p>
                      <a:pPr marL="0" marR="0">
                        <a:lnSpc>
                          <a:spcPct val="107000"/>
                        </a:lnSpc>
                        <a:spcBef>
                          <a:spcPts val="0"/>
                        </a:spcBef>
                        <a:spcAft>
                          <a:spcPts val="0"/>
                        </a:spcAft>
                      </a:pPr>
                      <a:r>
                        <a:rPr lang="en-US" sz="200">
                          <a:effectLst/>
                        </a:rPr>
                        <a:t>Week 5</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Setting the video call (pair programming)</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 Manar Hasan and Mesaab</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Yes </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4 hours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2hours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extLst>
                  <a:ext uri="{0D108BD9-81ED-4DB2-BD59-A6C34878D82A}">
                    <a16:rowId xmlns:a16="http://schemas.microsoft.com/office/drawing/2014/main" val="247588108"/>
                  </a:ext>
                </a:extLst>
              </a:tr>
              <a:tr h="171948">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200">
                          <a:effectLst/>
                        </a:rPr>
                        <a:t>SRS documentation </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Sama and Manar Tariq</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Yes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2 hours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2hours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extLst>
                  <a:ext uri="{0D108BD9-81ED-4DB2-BD59-A6C34878D82A}">
                    <a16:rowId xmlns:a16="http://schemas.microsoft.com/office/drawing/2014/main" val="3398612068"/>
                  </a:ext>
                </a:extLst>
              </a:tr>
              <a:tr h="128474">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200">
                          <a:effectLst/>
                        </a:rPr>
                        <a:t>Fixing the chat (pair programming)</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Abdulaziz and Yousra</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Yes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3 hours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3 hours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extLst>
                  <a:ext uri="{0D108BD9-81ED-4DB2-BD59-A6C34878D82A}">
                    <a16:rowId xmlns:a16="http://schemas.microsoft.com/office/drawing/2014/main" val="1316109993"/>
                  </a:ext>
                </a:extLst>
              </a:tr>
              <a:tr h="85001">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200">
                          <a:effectLst/>
                        </a:rPr>
                        <a:t>Review the program</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Shurooq</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Yes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1 hour</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1 hour</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extLst>
                  <a:ext uri="{0D108BD9-81ED-4DB2-BD59-A6C34878D82A}">
                    <a16:rowId xmlns:a16="http://schemas.microsoft.com/office/drawing/2014/main" val="290767938"/>
                  </a:ext>
                </a:extLst>
              </a:tr>
              <a:tr h="128474">
                <a:tc rowSpan="5">
                  <a:txBody>
                    <a:bodyPr/>
                    <a:lstStyle/>
                    <a:p>
                      <a:pPr marL="0" marR="0" algn="r">
                        <a:lnSpc>
                          <a:spcPct val="107000"/>
                        </a:lnSpc>
                        <a:spcBef>
                          <a:spcPts val="0"/>
                        </a:spcBef>
                        <a:spcAft>
                          <a:spcPts val="0"/>
                        </a:spcAft>
                      </a:pPr>
                      <a:r>
                        <a:rPr lang="en-US" sz="200">
                          <a:effectLst/>
                        </a:rPr>
                        <a:t>07-04-2022</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rowSpan="5">
                  <a:txBody>
                    <a:bodyPr/>
                    <a:lstStyle/>
                    <a:p>
                      <a:pPr marL="0" marR="0">
                        <a:lnSpc>
                          <a:spcPct val="107000"/>
                        </a:lnSpc>
                        <a:spcBef>
                          <a:spcPts val="0"/>
                        </a:spcBef>
                        <a:spcAft>
                          <a:spcPts val="0"/>
                        </a:spcAft>
                      </a:pPr>
                      <a:r>
                        <a:rPr lang="en-US" sz="200" dirty="0">
                          <a:effectLst/>
                        </a:rPr>
                        <a:t>Week 6 </a:t>
                      </a:r>
                      <a:endParaRPr lang="en-US" sz="200" dirty="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Searching how we can upload our project on heroku</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Sama</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Yes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2 hours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2 hours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extLst>
                  <a:ext uri="{0D108BD9-81ED-4DB2-BD59-A6C34878D82A}">
                    <a16:rowId xmlns:a16="http://schemas.microsoft.com/office/drawing/2014/main" val="3701501031"/>
                  </a:ext>
                </a:extLst>
              </a:tr>
              <a:tr h="128474">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200">
                          <a:effectLst/>
                        </a:rPr>
                        <a:t>Start searching what we should include to our project</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Manar Tariq</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Yes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1 hour</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1 hour</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extLst>
                  <a:ext uri="{0D108BD9-81ED-4DB2-BD59-A6C34878D82A}">
                    <a16:rowId xmlns:a16="http://schemas.microsoft.com/office/drawing/2014/main" val="1897331288"/>
                  </a:ext>
                </a:extLst>
              </a:tr>
              <a:tr h="215419">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200">
                          <a:effectLst/>
                        </a:rPr>
                        <a:t>Change the entire interface (put our mark on it)</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Abdulaziz, Manar Hasan, Yousra</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5 hours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6 hours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 </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extLst>
                  <a:ext uri="{0D108BD9-81ED-4DB2-BD59-A6C34878D82A}">
                    <a16:rowId xmlns:a16="http://schemas.microsoft.com/office/drawing/2014/main" val="2216582733"/>
                  </a:ext>
                </a:extLst>
              </a:tr>
              <a:tr h="85001">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200">
                          <a:effectLst/>
                        </a:rPr>
                        <a:t>Test the changes on chat box</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Shuroq</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Yes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1 hour</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dirty="0">
                          <a:effectLst/>
                        </a:rPr>
                        <a:t>1 hour</a:t>
                      </a:r>
                      <a:endParaRPr lang="en-US" sz="200" dirty="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extLst>
                  <a:ext uri="{0D108BD9-81ED-4DB2-BD59-A6C34878D82A}">
                    <a16:rowId xmlns:a16="http://schemas.microsoft.com/office/drawing/2014/main" val="4062946091"/>
                  </a:ext>
                </a:extLst>
              </a:tr>
              <a:tr h="85001">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200">
                          <a:effectLst/>
                        </a:rPr>
                        <a:t>Test the program in the mobile version </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Mesaab</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Yes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1 hour</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1 hour</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extLst>
                  <a:ext uri="{0D108BD9-81ED-4DB2-BD59-A6C34878D82A}">
                    <a16:rowId xmlns:a16="http://schemas.microsoft.com/office/drawing/2014/main" val="3939982987"/>
                  </a:ext>
                </a:extLst>
              </a:tr>
              <a:tr h="128474">
                <a:tc rowSpan="5">
                  <a:txBody>
                    <a:bodyPr/>
                    <a:lstStyle/>
                    <a:p>
                      <a:pPr marL="0" marR="0" algn="r">
                        <a:lnSpc>
                          <a:spcPct val="107000"/>
                        </a:lnSpc>
                        <a:spcBef>
                          <a:spcPts val="0"/>
                        </a:spcBef>
                        <a:spcAft>
                          <a:spcPts val="0"/>
                        </a:spcAft>
                      </a:pPr>
                      <a:r>
                        <a:rPr lang="en-US" sz="200">
                          <a:effectLst/>
                        </a:rPr>
                        <a:t>14-04-2022</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rowSpan="5">
                  <a:txBody>
                    <a:bodyPr/>
                    <a:lstStyle/>
                    <a:p>
                      <a:pPr marL="0" marR="0">
                        <a:lnSpc>
                          <a:spcPct val="107000"/>
                        </a:lnSpc>
                        <a:spcBef>
                          <a:spcPts val="0"/>
                        </a:spcBef>
                        <a:spcAft>
                          <a:spcPts val="0"/>
                        </a:spcAft>
                      </a:pPr>
                      <a:r>
                        <a:rPr lang="en-US" sz="200">
                          <a:effectLst/>
                        </a:rPr>
                        <a:t>Week 7</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Gathering information for login and searching how linking can be done</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Abdulaziz , Yousra</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Yes </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3 hours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3 hours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extLst>
                  <a:ext uri="{0D108BD9-81ED-4DB2-BD59-A6C34878D82A}">
                    <a16:rowId xmlns:a16="http://schemas.microsoft.com/office/drawing/2014/main" val="1325384624"/>
                  </a:ext>
                </a:extLst>
              </a:tr>
              <a:tr h="128474">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200">
                          <a:effectLst/>
                        </a:rPr>
                        <a:t>Search what we need to make our program to mobile version </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Mesaab </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Yes </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2 hours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2 hours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extLst>
                  <a:ext uri="{0D108BD9-81ED-4DB2-BD59-A6C34878D82A}">
                    <a16:rowId xmlns:a16="http://schemas.microsoft.com/office/drawing/2014/main" val="281763194"/>
                  </a:ext>
                </a:extLst>
              </a:tr>
              <a:tr h="41529">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200">
                          <a:effectLst/>
                        </a:rPr>
                        <a:t>Edit the share link page </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Sama </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Yes </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1 hour</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1 hour</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extLst>
                  <a:ext uri="{0D108BD9-81ED-4DB2-BD59-A6C34878D82A}">
                    <a16:rowId xmlns:a16="http://schemas.microsoft.com/office/drawing/2014/main" val="1692011550"/>
                  </a:ext>
                </a:extLst>
              </a:tr>
              <a:tr h="128474">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200">
                          <a:effectLst/>
                        </a:rPr>
                        <a:t>Design new logo for our program and find a new name</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Manar Tariq</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Yes </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2 hours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dirty="0">
                          <a:effectLst/>
                        </a:rPr>
                        <a:t>2 hours</a:t>
                      </a:r>
                      <a:endParaRPr lang="en-US" sz="200" dirty="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extLst>
                  <a:ext uri="{0D108BD9-81ED-4DB2-BD59-A6C34878D82A}">
                    <a16:rowId xmlns:a16="http://schemas.microsoft.com/office/drawing/2014/main" val="2242377495"/>
                  </a:ext>
                </a:extLst>
              </a:tr>
              <a:tr h="258892">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200">
                          <a:effectLst/>
                        </a:rPr>
                        <a:t>Search for a database that we can use it in our program, why we chose it and how much time is needed to design and link it</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dirty="0" err="1">
                          <a:effectLst/>
                        </a:rPr>
                        <a:t>Manar</a:t>
                      </a:r>
                      <a:r>
                        <a:rPr lang="en-US" sz="200" dirty="0">
                          <a:effectLst/>
                        </a:rPr>
                        <a:t> Hasan and </a:t>
                      </a:r>
                      <a:r>
                        <a:rPr lang="en-US" sz="200" dirty="0" err="1">
                          <a:effectLst/>
                        </a:rPr>
                        <a:t>Shurooq</a:t>
                      </a:r>
                      <a:endParaRPr lang="en-US" sz="200" dirty="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Yes </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3 hours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3 hours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extLst>
                  <a:ext uri="{0D108BD9-81ED-4DB2-BD59-A6C34878D82A}">
                    <a16:rowId xmlns:a16="http://schemas.microsoft.com/office/drawing/2014/main" val="724086011"/>
                  </a:ext>
                </a:extLst>
              </a:tr>
              <a:tr h="85001">
                <a:tc>
                  <a:txBody>
                    <a:bodyPr/>
                    <a:lstStyle/>
                    <a:p>
                      <a:pPr marL="0" marR="0" algn="r">
                        <a:lnSpc>
                          <a:spcPct val="107000"/>
                        </a:lnSpc>
                        <a:spcBef>
                          <a:spcPts val="0"/>
                        </a:spcBef>
                        <a:spcAft>
                          <a:spcPts val="0"/>
                        </a:spcAft>
                      </a:pPr>
                      <a:r>
                        <a:rPr lang="en-US" sz="200">
                          <a:effectLst/>
                        </a:rPr>
                        <a:t>21-04-2022</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Week 8</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gridSpan="5">
                  <a:txBody>
                    <a:bodyPr/>
                    <a:lstStyle/>
                    <a:p>
                      <a:pPr marL="0" marR="0">
                        <a:lnSpc>
                          <a:spcPct val="107000"/>
                        </a:lnSpc>
                        <a:spcBef>
                          <a:spcPts val="0"/>
                        </a:spcBef>
                        <a:spcAft>
                          <a:spcPts val="0"/>
                        </a:spcAft>
                      </a:pPr>
                      <a:r>
                        <a:rPr lang="en-US" sz="200">
                          <a:effectLst/>
                        </a:rPr>
                        <a:t>Midterm week</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9627961"/>
                  </a:ext>
                </a:extLst>
              </a:tr>
              <a:tr h="171948">
                <a:tc rowSpan="5">
                  <a:txBody>
                    <a:bodyPr/>
                    <a:lstStyle/>
                    <a:p>
                      <a:pPr marL="0" marR="0" algn="r">
                        <a:lnSpc>
                          <a:spcPct val="107000"/>
                        </a:lnSpc>
                        <a:spcBef>
                          <a:spcPts val="0"/>
                        </a:spcBef>
                        <a:spcAft>
                          <a:spcPts val="0"/>
                        </a:spcAft>
                      </a:pPr>
                      <a:r>
                        <a:rPr lang="en-US" sz="200">
                          <a:effectLst/>
                        </a:rPr>
                        <a:t>28-04-2022</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rowSpan="5">
                  <a:txBody>
                    <a:bodyPr/>
                    <a:lstStyle/>
                    <a:p>
                      <a:pPr marL="0" marR="0">
                        <a:lnSpc>
                          <a:spcPct val="107000"/>
                        </a:lnSpc>
                        <a:spcBef>
                          <a:spcPts val="0"/>
                        </a:spcBef>
                        <a:spcAft>
                          <a:spcPts val="0"/>
                        </a:spcAft>
                      </a:pPr>
                      <a:r>
                        <a:rPr lang="en-US" sz="200">
                          <a:effectLst/>
                        </a:rPr>
                        <a:t>Week 9</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Design the login and register pages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Yousra and Abdulaziz</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Yes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3 hours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4 hours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extLst>
                  <a:ext uri="{0D108BD9-81ED-4DB2-BD59-A6C34878D82A}">
                    <a16:rowId xmlns:a16="http://schemas.microsoft.com/office/drawing/2014/main" val="3635390020"/>
                  </a:ext>
                </a:extLst>
              </a:tr>
              <a:tr h="302366">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200">
                          <a:effectLst/>
                        </a:rPr>
                        <a:t>How we can pin/unpin feature?, what we need?, how much time it will take? What is it? what its benefit to our program? why we did consider this feature?</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Manar Tariq and Mesaab</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dirty="0">
                          <a:effectLst/>
                        </a:rPr>
                        <a:t>Yes</a:t>
                      </a:r>
                      <a:endParaRPr lang="en-US" sz="200" dirty="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2 hours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2 hours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extLst>
                  <a:ext uri="{0D108BD9-81ED-4DB2-BD59-A6C34878D82A}">
                    <a16:rowId xmlns:a16="http://schemas.microsoft.com/office/drawing/2014/main" val="3311639671"/>
                  </a:ext>
                </a:extLst>
              </a:tr>
              <a:tr h="85001">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200">
                          <a:effectLst/>
                        </a:rPr>
                        <a:t>Check the design after implementing </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Sama </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Yes </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1 hour</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1 hour</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extLst>
                  <a:ext uri="{0D108BD9-81ED-4DB2-BD59-A6C34878D82A}">
                    <a16:rowId xmlns:a16="http://schemas.microsoft.com/office/drawing/2014/main" val="257101381"/>
                  </a:ext>
                </a:extLst>
              </a:tr>
              <a:tr h="215419">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200">
                          <a:effectLst/>
                        </a:rPr>
                        <a:t>Learn about MongoDB </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Manar Hasan and Shurooq</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Yes </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2 hours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2 hours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extLst>
                  <a:ext uri="{0D108BD9-81ED-4DB2-BD59-A6C34878D82A}">
                    <a16:rowId xmlns:a16="http://schemas.microsoft.com/office/drawing/2014/main" val="240475469"/>
                  </a:ext>
                </a:extLst>
              </a:tr>
              <a:tr h="85001">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200">
                          <a:effectLst/>
                        </a:rPr>
                        <a:t>Implement pin/unpin feature</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Manar Tariq</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No</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0</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0</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extLst>
                  <a:ext uri="{0D108BD9-81ED-4DB2-BD59-A6C34878D82A}">
                    <a16:rowId xmlns:a16="http://schemas.microsoft.com/office/drawing/2014/main" val="323379552"/>
                  </a:ext>
                </a:extLst>
              </a:tr>
              <a:tr h="85001">
                <a:tc>
                  <a:txBody>
                    <a:bodyPr/>
                    <a:lstStyle/>
                    <a:p>
                      <a:pPr marL="0" marR="0" algn="r">
                        <a:lnSpc>
                          <a:spcPct val="107000"/>
                        </a:lnSpc>
                        <a:spcBef>
                          <a:spcPts val="0"/>
                        </a:spcBef>
                        <a:spcAft>
                          <a:spcPts val="0"/>
                        </a:spcAft>
                      </a:pPr>
                      <a:r>
                        <a:rPr lang="en-US" sz="200">
                          <a:effectLst/>
                        </a:rPr>
                        <a:t>05-05-2022</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Week 10</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gridSpan="5">
                  <a:txBody>
                    <a:bodyPr/>
                    <a:lstStyle/>
                    <a:p>
                      <a:pPr marL="0" marR="0">
                        <a:lnSpc>
                          <a:spcPct val="107000"/>
                        </a:lnSpc>
                        <a:spcBef>
                          <a:spcPts val="0"/>
                        </a:spcBef>
                        <a:spcAft>
                          <a:spcPts val="0"/>
                        </a:spcAft>
                      </a:pPr>
                      <a:r>
                        <a:rPr lang="en-US" sz="200">
                          <a:effectLst/>
                        </a:rPr>
                        <a:t>Holiday </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40242669"/>
                  </a:ext>
                </a:extLst>
              </a:tr>
              <a:tr h="85001">
                <a:tc rowSpan="7">
                  <a:txBody>
                    <a:bodyPr/>
                    <a:lstStyle/>
                    <a:p>
                      <a:pPr marL="0" marR="0" algn="r">
                        <a:lnSpc>
                          <a:spcPct val="107000"/>
                        </a:lnSpc>
                        <a:spcBef>
                          <a:spcPts val="0"/>
                        </a:spcBef>
                        <a:spcAft>
                          <a:spcPts val="0"/>
                        </a:spcAft>
                      </a:pPr>
                      <a:r>
                        <a:rPr lang="en-US" sz="200">
                          <a:effectLst/>
                        </a:rPr>
                        <a:t>12-05-2022</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rowSpan="7">
                  <a:txBody>
                    <a:bodyPr/>
                    <a:lstStyle/>
                    <a:p>
                      <a:pPr marL="0" marR="0">
                        <a:lnSpc>
                          <a:spcPct val="107000"/>
                        </a:lnSpc>
                        <a:spcBef>
                          <a:spcPts val="0"/>
                        </a:spcBef>
                        <a:spcAft>
                          <a:spcPts val="0"/>
                        </a:spcAft>
                      </a:pPr>
                      <a:r>
                        <a:rPr lang="en-US" sz="200">
                          <a:effectLst/>
                        </a:rPr>
                        <a:t>Week 11   </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Design view profile page and edit profile page</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 Yousra </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Yes </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2 hours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2 hours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extLst>
                  <a:ext uri="{0D108BD9-81ED-4DB2-BD59-A6C34878D82A}">
                    <a16:rowId xmlns:a16="http://schemas.microsoft.com/office/drawing/2014/main" val="638423760"/>
                  </a:ext>
                </a:extLst>
              </a:tr>
              <a:tr h="171948">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200">
                          <a:effectLst/>
                        </a:rPr>
                        <a:t>Make a video describing our app. How it can be used, what its features. Etc</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Abdulaziz</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Yes </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1 hour</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1 hour</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extLst>
                  <a:ext uri="{0D108BD9-81ED-4DB2-BD59-A6C34878D82A}">
                    <a16:rowId xmlns:a16="http://schemas.microsoft.com/office/drawing/2014/main" val="3178878591"/>
                  </a:ext>
                </a:extLst>
              </a:tr>
              <a:tr h="128474">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200">
                          <a:effectLst/>
                        </a:rPr>
                        <a:t>New interface page for registered user( contain logout , profile button )</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Sama </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Yes </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1 hour</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1 hour</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extLst>
                  <a:ext uri="{0D108BD9-81ED-4DB2-BD59-A6C34878D82A}">
                    <a16:rowId xmlns:a16="http://schemas.microsoft.com/office/drawing/2014/main" val="3090262903"/>
                  </a:ext>
                </a:extLst>
              </a:tr>
              <a:tr h="215419">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200">
                          <a:effectLst/>
                        </a:rPr>
                        <a:t>Design database for profile page and login, register page on MongoDB using localhost</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rowSpan="2">
                  <a:txBody>
                    <a:bodyPr/>
                    <a:lstStyle/>
                    <a:p>
                      <a:pPr marL="0" marR="0">
                        <a:lnSpc>
                          <a:spcPct val="107000"/>
                        </a:lnSpc>
                        <a:spcBef>
                          <a:spcPts val="0"/>
                        </a:spcBef>
                        <a:spcAft>
                          <a:spcPts val="0"/>
                        </a:spcAft>
                      </a:pPr>
                      <a:r>
                        <a:rPr lang="en-US" sz="200">
                          <a:effectLst/>
                        </a:rPr>
                        <a:t>Manar Hasan</a:t>
                      </a:r>
                    </a:p>
                    <a:p>
                      <a:pPr marL="0" marR="0">
                        <a:lnSpc>
                          <a:spcPct val="107000"/>
                        </a:lnSpc>
                        <a:spcBef>
                          <a:spcPts val="0"/>
                        </a:spcBef>
                        <a:spcAft>
                          <a:spcPts val="0"/>
                        </a:spcAft>
                      </a:pPr>
                      <a:r>
                        <a:rPr lang="en-US" sz="200">
                          <a:effectLst/>
                        </a:rPr>
                        <a:t>Shurooq </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Yes </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2 hours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2 hours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extLst>
                  <a:ext uri="{0D108BD9-81ED-4DB2-BD59-A6C34878D82A}">
                    <a16:rowId xmlns:a16="http://schemas.microsoft.com/office/drawing/2014/main" val="1733005297"/>
                  </a:ext>
                </a:extLst>
              </a:tr>
              <a:tr h="128474">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200">
                          <a:effectLst/>
                        </a:rPr>
                        <a:t>Learn how to link the database with the visual studio code</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vMerge="1">
                  <a:txBody>
                    <a:bodyPr/>
                    <a:lstStyle/>
                    <a:p>
                      <a:endParaRPr lang="en-US"/>
                    </a:p>
                  </a:txBody>
                  <a:tcPr/>
                </a:tc>
                <a:tc>
                  <a:txBody>
                    <a:bodyPr/>
                    <a:lstStyle/>
                    <a:p>
                      <a:pPr marL="0" marR="0">
                        <a:lnSpc>
                          <a:spcPct val="107000"/>
                        </a:lnSpc>
                        <a:spcBef>
                          <a:spcPts val="0"/>
                        </a:spcBef>
                        <a:spcAft>
                          <a:spcPts val="0"/>
                        </a:spcAft>
                      </a:pPr>
                      <a:r>
                        <a:rPr lang="en-US" sz="200">
                          <a:effectLst/>
                        </a:rPr>
                        <a:t>Yes </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3 hours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3 hours </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extLst>
                  <a:ext uri="{0D108BD9-81ED-4DB2-BD59-A6C34878D82A}">
                    <a16:rowId xmlns:a16="http://schemas.microsoft.com/office/drawing/2014/main" val="3936403631"/>
                  </a:ext>
                </a:extLst>
              </a:tr>
              <a:tr h="85001">
                <a:tc vMerge="1">
                  <a:txBody>
                    <a:bodyPr/>
                    <a:lstStyle/>
                    <a:p>
                      <a:endParaRPr lang="en-US"/>
                    </a:p>
                  </a:txBody>
                  <a:tcPr/>
                </a:tc>
                <a:tc vMerge="1">
                  <a:txBody>
                    <a:bodyPr/>
                    <a:lstStyle/>
                    <a:p>
                      <a:endParaRPr lang="en-US"/>
                    </a:p>
                  </a:txBody>
                  <a:tcPr/>
                </a:tc>
                <a:tc rowSpan="2">
                  <a:txBody>
                    <a:bodyPr/>
                    <a:lstStyle/>
                    <a:p>
                      <a:pPr marL="0" marR="0">
                        <a:lnSpc>
                          <a:spcPct val="107000"/>
                        </a:lnSpc>
                        <a:spcBef>
                          <a:spcPts val="0"/>
                        </a:spcBef>
                        <a:spcAft>
                          <a:spcPts val="0"/>
                        </a:spcAft>
                      </a:pPr>
                      <a:r>
                        <a:rPr lang="en-US" sz="200">
                          <a:effectLst/>
                        </a:rPr>
                        <a:t>Design welcome page</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Mesaab </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No</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0</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0</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extLst>
                  <a:ext uri="{0D108BD9-81ED-4DB2-BD59-A6C34878D82A}">
                    <a16:rowId xmlns:a16="http://schemas.microsoft.com/office/drawing/2014/main" val="1478096878"/>
                  </a:ext>
                </a:extLst>
              </a:tr>
              <a:tr h="85001">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200">
                          <a:effectLst/>
                        </a:rPr>
                        <a:t>Manar Tariq</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Yes </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2 hours </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2 hours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extLst>
                  <a:ext uri="{0D108BD9-81ED-4DB2-BD59-A6C34878D82A}">
                    <a16:rowId xmlns:a16="http://schemas.microsoft.com/office/drawing/2014/main" val="616200385"/>
                  </a:ext>
                </a:extLst>
              </a:tr>
              <a:tr h="85001">
                <a:tc>
                  <a:txBody>
                    <a:bodyPr/>
                    <a:lstStyle/>
                    <a:p>
                      <a:pPr marL="0" marR="0" algn="r">
                        <a:lnSpc>
                          <a:spcPct val="107000"/>
                        </a:lnSpc>
                        <a:spcBef>
                          <a:spcPts val="0"/>
                        </a:spcBef>
                        <a:spcAft>
                          <a:spcPts val="0"/>
                        </a:spcAft>
                      </a:pPr>
                      <a:r>
                        <a:rPr lang="en-US" sz="200">
                          <a:effectLst/>
                        </a:rPr>
                        <a:t>19-05-2022</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Week 12</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gridSpan="5">
                  <a:txBody>
                    <a:bodyPr/>
                    <a:lstStyle/>
                    <a:p>
                      <a:pPr marL="0" marR="0">
                        <a:lnSpc>
                          <a:spcPct val="107000"/>
                        </a:lnSpc>
                        <a:spcBef>
                          <a:spcPts val="0"/>
                        </a:spcBef>
                        <a:spcAft>
                          <a:spcPts val="0"/>
                        </a:spcAft>
                      </a:pPr>
                      <a:r>
                        <a:rPr lang="en-US" sz="200">
                          <a:effectLst/>
                        </a:rPr>
                        <a:t>Holiday </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30742661"/>
                  </a:ext>
                </a:extLst>
              </a:tr>
              <a:tr h="85001">
                <a:tc rowSpan="8">
                  <a:txBody>
                    <a:bodyPr/>
                    <a:lstStyle/>
                    <a:p>
                      <a:pPr marL="0" marR="0" algn="r">
                        <a:lnSpc>
                          <a:spcPct val="107000"/>
                        </a:lnSpc>
                        <a:spcBef>
                          <a:spcPts val="0"/>
                        </a:spcBef>
                        <a:spcAft>
                          <a:spcPts val="0"/>
                        </a:spcAft>
                      </a:pPr>
                      <a:r>
                        <a:rPr lang="en-US" sz="200">
                          <a:effectLst/>
                        </a:rPr>
                        <a:t>26-05-2022</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rowSpan="8">
                  <a:txBody>
                    <a:bodyPr/>
                    <a:lstStyle/>
                    <a:p>
                      <a:pPr marL="0" marR="0">
                        <a:lnSpc>
                          <a:spcPct val="107000"/>
                        </a:lnSpc>
                        <a:spcBef>
                          <a:spcPts val="0"/>
                        </a:spcBef>
                        <a:spcAft>
                          <a:spcPts val="0"/>
                        </a:spcAft>
                      </a:pPr>
                      <a:r>
                        <a:rPr lang="en-US" sz="200">
                          <a:effectLst/>
                        </a:rPr>
                        <a:t>Week 13</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Edit and organize our GitHub repository </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Manar Tariq</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Yes </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2 hours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2 hours </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extLst>
                  <a:ext uri="{0D108BD9-81ED-4DB2-BD59-A6C34878D82A}">
                    <a16:rowId xmlns:a16="http://schemas.microsoft.com/office/drawing/2014/main" val="1654043911"/>
                  </a:ext>
                </a:extLst>
              </a:tr>
              <a:tr h="41529">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200">
                          <a:effectLst/>
                        </a:rPr>
                        <a:t>Prepare the report</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All</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Yes </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3 hours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3 hours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extLst>
                  <a:ext uri="{0D108BD9-81ED-4DB2-BD59-A6C34878D82A}">
                    <a16:rowId xmlns:a16="http://schemas.microsoft.com/office/drawing/2014/main" val="692026080"/>
                  </a:ext>
                </a:extLst>
              </a:tr>
              <a:tr h="41529">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200">
                          <a:effectLst/>
                        </a:rPr>
                        <a:t>Prepare the presentation </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All </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Yes </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4 hours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4 hours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extLst>
                  <a:ext uri="{0D108BD9-81ED-4DB2-BD59-A6C34878D82A}">
                    <a16:rowId xmlns:a16="http://schemas.microsoft.com/office/drawing/2014/main" val="3439957492"/>
                  </a:ext>
                </a:extLst>
              </a:tr>
              <a:tr h="41529">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200">
                          <a:effectLst/>
                        </a:rPr>
                        <a:t>Test the program </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All </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Yes </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6 hours </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6 hours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extLst>
                  <a:ext uri="{0D108BD9-81ED-4DB2-BD59-A6C34878D82A}">
                    <a16:rowId xmlns:a16="http://schemas.microsoft.com/office/drawing/2014/main" val="1864010579"/>
                  </a:ext>
                </a:extLst>
              </a:tr>
              <a:tr h="85001">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200">
                          <a:effectLst/>
                        </a:rPr>
                        <a:t>Complete the project schedule </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Yousra</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Yes </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1 hour </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1 hour</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extLst>
                  <a:ext uri="{0D108BD9-81ED-4DB2-BD59-A6C34878D82A}">
                    <a16:rowId xmlns:a16="http://schemas.microsoft.com/office/drawing/2014/main" val="4274853047"/>
                  </a:ext>
                </a:extLst>
              </a:tr>
              <a:tr h="128474">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200">
                          <a:effectLst/>
                        </a:rPr>
                        <a:t>Link the database to the cloud </a:t>
                      </a:r>
                    </a:p>
                    <a:p>
                      <a:pPr marL="0" marR="0">
                        <a:lnSpc>
                          <a:spcPct val="107000"/>
                        </a:lnSpc>
                        <a:spcBef>
                          <a:spcPts val="0"/>
                        </a:spcBef>
                        <a:spcAft>
                          <a:spcPts val="0"/>
                        </a:spcAft>
                      </a:pPr>
                      <a:r>
                        <a:rPr lang="en-US" sz="200">
                          <a:effectLst/>
                        </a:rPr>
                        <a:t> </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rowSpan="2">
                  <a:txBody>
                    <a:bodyPr/>
                    <a:lstStyle/>
                    <a:p>
                      <a:pPr marL="0" marR="0">
                        <a:lnSpc>
                          <a:spcPct val="107000"/>
                        </a:lnSpc>
                        <a:spcBef>
                          <a:spcPts val="0"/>
                        </a:spcBef>
                        <a:spcAft>
                          <a:spcPts val="0"/>
                        </a:spcAft>
                      </a:pPr>
                      <a:r>
                        <a:rPr lang="en-US" sz="200">
                          <a:effectLst/>
                        </a:rPr>
                        <a:t>Manar Hasan , shurooq</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Yes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2 hours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1 hour</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extLst>
                  <a:ext uri="{0D108BD9-81ED-4DB2-BD59-A6C34878D82A}">
                    <a16:rowId xmlns:a16="http://schemas.microsoft.com/office/drawing/2014/main" val="912092866"/>
                  </a:ext>
                </a:extLst>
              </a:tr>
              <a:tr h="171948">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200">
                          <a:effectLst/>
                        </a:rPr>
                        <a:t>register and login, and view profile and edit profile page, learn how to link it to the cloud</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vMerge="1">
                  <a:txBody>
                    <a:bodyPr/>
                    <a:lstStyle/>
                    <a:p>
                      <a:endParaRPr lang="en-US"/>
                    </a:p>
                  </a:txBody>
                  <a:tcPr/>
                </a:tc>
                <a:tc>
                  <a:txBody>
                    <a:bodyPr/>
                    <a:lstStyle/>
                    <a:p>
                      <a:pPr marL="0" marR="0">
                        <a:lnSpc>
                          <a:spcPct val="107000"/>
                        </a:lnSpc>
                        <a:spcBef>
                          <a:spcPts val="0"/>
                        </a:spcBef>
                        <a:spcAft>
                          <a:spcPts val="0"/>
                        </a:spcAft>
                      </a:pPr>
                      <a:r>
                        <a:rPr lang="en-US" sz="200">
                          <a:effectLst/>
                        </a:rPr>
                        <a:t>NO</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2 hours</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dirty="0">
                          <a:effectLst/>
                        </a:rPr>
                        <a:t>5 hours and couldn’t do it</a:t>
                      </a:r>
                      <a:endParaRPr lang="en-US" sz="200" dirty="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extLst>
                  <a:ext uri="{0D108BD9-81ED-4DB2-BD59-A6C34878D82A}">
                    <a16:rowId xmlns:a16="http://schemas.microsoft.com/office/drawing/2014/main" val="2333259495"/>
                  </a:ext>
                </a:extLst>
              </a:tr>
              <a:tr h="128474">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200">
                          <a:effectLst/>
                        </a:rPr>
                        <a:t>Upload the last version of the program on Heroku</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Sama </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Yes </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a:effectLst/>
                        </a:rPr>
                        <a:t>1 hour</a:t>
                      </a:r>
                      <a:endParaRPr lang="en-US" sz="20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tc>
                  <a:txBody>
                    <a:bodyPr/>
                    <a:lstStyle/>
                    <a:p>
                      <a:pPr marL="0" marR="0">
                        <a:lnSpc>
                          <a:spcPct val="107000"/>
                        </a:lnSpc>
                        <a:spcBef>
                          <a:spcPts val="0"/>
                        </a:spcBef>
                        <a:spcAft>
                          <a:spcPts val="0"/>
                        </a:spcAft>
                      </a:pPr>
                      <a:r>
                        <a:rPr lang="en-US" sz="200" dirty="0">
                          <a:effectLst/>
                        </a:rPr>
                        <a:t>hour</a:t>
                      </a:r>
                      <a:endParaRPr lang="en-US" sz="200" dirty="0">
                        <a:effectLst/>
                        <a:latin typeface="Calibri" panose="020F0502020204030204" pitchFamily="34" charset="0"/>
                        <a:ea typeface="Calibri" panose="020F0502020204030204" pitchFamily="34" charset="0"/>
                        <a:cs typeface="Arial" panose="020B0604020202020204" pitchFamily="34" charset="0"/>
                      </a:endParaRPr>
                    </a:p>
                  </a:txBody>
                  <a:tcPr marL="11609" marR="11609" marT="0" marB="0"/>
                </a:tc>
                <a:extLst>
                  <a:ext uri="{0D108BD9-81ED-4DB2-BD59-A6C34878D82A}">
                    <a16:rowId xmlns:a16="http://schemas.microsoft.com/office/drawing/2014/main" val="3506752464"/>
                  </a:ext>
                </a:extLst>
              </a:tr>
            </a:tbl>
          </a:graphicData>
        </a:graphic>
      </p:graphicFrame>
      <p:sp>
        <p:nvSpPr>
          <p:cNvPr id="5" name="TextBox 4">
            <a:extLst>
              <a:ext uri="{FF2B5EF4-FFF2-40B4-BE49-F238E27FC236}">
                <a16:creationId xmlns:a16="http://schemas.microsoft.com/office/drawing/2014/main" id="{D31B44F1-E57B-63D6-BCCB-01114F74315E}"/>
              </a:ext>
            </a:extLst>
          </p:cNvPr>
          <p:cNvSpPr txBox="1"/>
          <p:nvPr/>
        </p:nvSpPr>
        <p:spPr>
          <a:xfrm>
            <a:off x="1502229" y="2971800"/>
            <a:ext cx="3505200" cy="369332"/>
          </a:xfrm>
          <a:prstGeom prst="rect">
            <a:avLst/>
          </a:prstGeom>
          <a:noFill/>
        </p:spPr>
        <p:txBody>
          <a:bodyPr wrap="square" rtlCol="0">
            <a:spAutoFit/>
          </a:bodyPr>
          <a:lstStyle/>
          <a:p>
            <a:r>
              <a:rPr lang="en-AE" dirty="0"/>
              <a:t>Open The Word Document</a:t>
            </a:r>
            <a:endParaRPr lang="en-US" dirty="0"/>
          </a:p>
        </p:txBody>
      </p:sp>
    </p:spTree>
    <p:extLst>
      <p:ext uri="{BB962C8B-B14F-4D97-AF65-F5344CB8AC3E}">
        <p14:creationId xmlns:p14="http://schemas.microsoft.com/office/powerpoint/2010/main" val="2501370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EC110-8352-7A7E-B457-ED0D6958B5BD}"/>
              </a:ext>
            </a:extLst>
          </p:cNvPr>
          <p:cNvSpPr>
            <a:spLocks noGrp="1"/>
          </p:cNvSpPr>
          <p:nvPr>
            <p:ph type="title"/>
          </p:nvPr>
        </p:nvSpPr>
        <p:spPr/>
        <p:txBody>
          <a:bodyPr/>
          <a:lstStyle/>
          <a:p>
            <a:r>
              <a:rPr lang="en-AE" dirty="0"/>
              <a:t>Code Style</a:t>
            </a:r>
            <a:endParaRPr lang="en-US" dirty="0"/>
          </a:p>
        </p:txBody>
      </p:sp>
      <p:sp>
        <p:nvSpPr>
          <p:cNvPr id="3" name="Content Placeholder 2">
            <a:extLst>
              <a:ext uri="{FF2B5EF4-FFF2-40B4-BE49-F238E27FC236}">
                <a16:creationId xmlns:a16="http://schemas.microsoft.com/office/drawing/2014/main" id="{B71F9BAC-7EE9-80D7-2C40-E3BE206E91E7}"/>
              </a:ext>
            </a:extLst>
          </p:cNvPr>
          <p:cNvSpPr>
            <a:spLocks noGrp="1"/>
          </p:cNvSpPr>
          <p:nvPr>
            <p:ph idx="1"/>
          </p:nvPr>
        </p:nvSpPr>
        <p:spPr/>
        <p:txBody>
          <a:bodyPr>
            <a:normAutofit/>
          </a:bodyPr>
          <a:lstStyle/>
          <a:p>
            <a:r>
              <a:rPr lang="en-US" sz="2800" dirty="0"/>
              <a:t>There are some standards(concepts) that we should follow so we can write a good code that have a good style.</a:t>
            </a:r>
          </a:p>
          <a:p>
            <a:endParaRPr lang="en-US" sz="2800" dirty="0"/>
          </a:p>
        </p:txBody>
      </p:sp>
    </p:spTree>
    <p:extLst>
      <p:ext uri="{BB962C8B-B14F-4D97-AF65-F5344CB8AC3E}">
        <p14:creationId xmlns:p14="http://schemas.microsoft.com/office/powerpoint/2010/main" val="3346354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4155A-498F-A433-9DCD-D76013D6EC6A}"/>
              </a:ext>
            </a:extLst>
          </p:cNvPr>
          <p:cNvSpPr>
            <a:spLocks noGrp="1"/>
          </p:cNvSpPr>
          <p:nvPr>
            <p:ph type="title"/>
          </p:nvPr>
        </p:nvSpPr>
        <p:spPr/>
        <p:txBody>
          <a:bodyPr/>
          <a:lstStyle/>
          <a:p>
            <a:r>
              <a:rPr lang="en-US" dirty="0"/>
              <a:t>Code Style</a:t>
            </a:r>
          </a:p>
        </p:txBody>
      </p:sp>
      <p:sp>
        <p:nvSpPr>
          <p:cNvPr id="3" name="Content Placeholder 2">
            <a:extLst>
              <a:ext uri="{FF2B5EF4-FFF2-40B4-BE49-F238E27FC236}">
                <a16:creationId xmlns:a16="http://schemas.microsoft.com/office/drawing/2014/main" id="{AD0F7A70-C9AC-99BE-000B-B7A90250C9E0}"/>
              </a:ext>
            </a:extLst>
          </p:cNvPr>
          <p:cNvSpPr>
            <a:spLocks noGrp="1"/>
          </p:cNvSpPr>
          <p:nvPr>
            <p:ph idx="1"/>
          </p:nvPr>
        </p:nvSpPr>
        <p:spPr/>
        <p:txBody>
          <a:bodyPr>
            <a:normAutofit/>
          </a:bodyPr>
          <a:lstStyle/>
          <a:p>
            <a:pPr marL="457200" indent="-457200">
              <a:buFont typeface="+mj-lt"/>
              <a:buAutoNum type="arabicPeriod"/>
            </a:pPr>
            <a:r>
              <a:rPr lang="en-US" sz="2400" dirty="0"/>
              <a:t>Always remember KSS (Keep it Stupid, Simple) principle.</a:t>
            </a:r>
          </a:p>
          <a:p>
            <a:pPr marL="457200" indent="-457200">
              <a:buFont typeface="+mj-lt"/>
              <a:buAutoNum type="arabicPeriod"/>
            </a:pPr>
            <a:r>
              <a:rPr lang="en-US" sz="2400" dirty="0"/>
              <a:t>Architecture is needed before coding.</a:t>
            </a:r>
          </a:p>
          <a:p>
            <a:pPr marL="457200" indent="-457200">
              <a:buFont typeface="+mj-lt"/>
              <a:buAutoNum type="arabicPeriod"/>
            </a:pPr>
            <a:r>
              <a:rPr lang="en-US" sz="2400" dirty="0"/>
              <a:t>Write as few lines as possible.</a:t>
            </a:r>
          </a:p>
          <a:p>
            <a:pPr marL="457200" indent="-457200">
              <a:buFont typeface="+mj-lt"/>
              <a:buAutoNum type="arabicPeriod"/>
            </a:pPr>
            <a:r>
              <a:rPr lang="en-US" sz="2400" dirty="0"/>
              <a:t>Use appropriate naming conventions.</a:t>
            </a:r>
          </a:p>
          <a:p>
            <a:pPr marL="457200" indent="-457200">
              <a:buFont typeface="+mj-lt"/>
              <a:buAutoNum type="arabicPeriod"/>
            </a:pPr>
            <a:r>
              <a:rPr lang="en-US" sz="2400" dirty="0"/>
              <a:t>Always write comments.</a:t>
            </a:r>
          </a:p>
          <a:p>
            <a:pPr marL="457200" indent="-457200">
              <a:buFont typeface="+mj-lt"/>
              <a:buAutoNum type="arabicPeriod"/>
            </a:pPr>
            <a:r>
              <a:rPr lang="en-US" sz="2400" dirty="0"/>
              <a:t>Use indentation to marks the beginning and end of control structures.     </a:t>
            </a:r>
            <a:endParaRPr lang="ar-SA" sz="2400" dirty="0"/>
          </a:p>
          <a:p>
            <a:pPr marL="457200" indent="-457200">
              <a:buFont typeface="+mj-lt"/>
              <a:buAutoNum type="arabicPeriod"/>
            </a:pPr>
            <a:r>
              <a:rPr lang="en-US" sz="2400" dirty="0"/>
              <a:t>Clearly specify the code between them.</a:t>
            </a:r>
          </a:p>
        </p:txBody>
      </p:sp>
    </p:spTree>
    <p:extLst>
      <p:ext uri="{BB962C8B-B14F-4D97-AF65-F5344CB8AC3E}">
        <p14:creationId xmlns:p14="http://schemas.microsoft.com/office/powerpoint/2010/main" val="3009571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2912B-67FF-596C-D585-D470FA4F2037}"/>
              </a:ext>
            </a:extLst>
          </p:cNvPr>
          <p:cNvSpPr>
            <a:spLocks noGrp="1"/>
          </p:cNvSpPr>
          <p:nvPr>
            <p:ph type="title"/>
          </p:nvPr>
        </p:nvSpPr>
        <p:spPr/>
        <p:txBody>
          <a:bodyPr/>
          <a:lstStyle/>
          <a:p>
            <a:r>
              <a:rPr lang="en-US" dirty="0"/>
              <a:t>Code Style</a:t>
            </a:r>
          </a:p>
        </p:txBody>
      </p:sp>
      <p:sp>
        <p:nvSpPr>
          <p:cNvPr id="3" name="Content Placeholder 2">
            <a:extLst>
              <a:ext uri="{FF2B5EF4-FFF2-40B4-BE49-F238E27FC236}">
                <a16:creationId xmlns:a16="http://schemas.microsoft.com/office/drawing/2014/main" id="{922AD153-3B4E-1343-6144-85BD3A34AB67}"/>
              </a:ext>
            </a:extLst>
          </p:cNvPr>
          <p:cNvSpPr>
            <a:spLocks noGrp="1"/>
          </p:cNvSpPr>
          <p:nvPr>
            <p:ph idx="1"/>
          </p:nvPr>
        </p:nvSpPr>
        <p:spPr/>
        <p:txBody>
          <a:bodyPr>
            <a:normAutofit/>
          </a:bodyPr>
          <a:lstStyle/>
          <a:p>
            <a:pPr marL="457200" indent="-457200">
              <a:buFont typeface="+mj-lt"/>
              <a:buAutoNum type="arabicPeriod" startAt="7"/>
            </a:pPr>
            <a:r>
              <a:rPr lang="en-US" sz="2400" dirty="0"/>
              <a:t>Don’t use lengthy functions. Ideally, a single function should carry out a single task.</a:t>
            </a:r>
          </a:p>
          <a:p>
            <a:pPr marL="457200" indent="-457200">
              <a:buFont typeface="+mj-lt"/>
              <a:buAutoNum type="arabicPeriod" startAt="7"/>
            </a:pPr>
            <a:r>
              <a:rPr lang="en-US" sz="2400" dirty="0"/>
              <a:t>Use the DRY (Don’t Repeat Yourself) principle. Automate repetitive tasks whenever necessary. The same piece of code should not be repeated in the script.</a:t>
            </a:r>
          </a:p>
          <a:p>
            <a:pPr marL="457200" indent="-457200">
              <a:buFont typeface="+mj-lt"/>
              <a:buAutoNum type="arabicPeriod" startAt="7"/>
            </a:pPr>
            <a:r>
              <a:rPr lang="en-US" sz="2400" dirty="0"/>
              <a:t>Avoid Deep Nesting. Too many nesting levels make code harder to read and follow.</a:t>
            </a:r>
          </a:p>
          <a:p>
            <a:pPr marL="457200" indent="-457200">
              <a:buFont typeface="+mj-lt"/>
              <a:buAutoNum type="arabicPeriod" startAt="7"/>
            </a:pPr>
            <a:r>
              <a:rPr lang="en-US" sz="2400" dirty="0"/>
              <a:t>Avoid long lines. It is easier for humans to read blocks of lines that are horizontally short and vertically long.</a:t>
            </a:r>
          </a:p>
        </p:txBody>
      </p:sp>
    </p:spTree>
    <p:extLst>
      <p:ext uri="{BB962C8B-B14F-4D97-AF65-F5344CB8AC3E}">
        <p14:creationId xmlns:p14="http://schemas.microsoft.com/office/powerpoint/2010/main" val="1338897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5C563-3CB2-D368-A9F2-D332775EA352}"/>
              </a:ext>
            </a:extLst>
          </p:cNvPr>
          <p:cNvSpPr>
            <a:spLocks noGrp="1"/>
          </p:cNvSpPr>
          <p:nvPr>
            <p:ph type="title"/>
          </p:nvPr>
        </p:nvSpPr>
        <p:spPr>
          <a:xfrm>
            <a:off x="1524000" y="457200"/>
            <a:ext cx="9144000" cy="1143000"/>
          </a:xfrm>
        </p:spPr>
        <p:txBody>
          <a:bodyPr anchor="b">
            <a:normAutofit/>
          </a:bodyPr>
          <a:lstStyle/>
          <a:p>
            <a:r>
              <a:rPr lang="en-AE" dirty="0"/>
              <a:t>Logo, And How </a:t>
            </a:r>
            <a:r>
              <a:rPr lang="en-AE"/>
              <a:t>We Chose </a:t>
            </a:r>
            <a:r>
              <a:rPr lang="en-AE" dirty="0"/>
              <a:t>It</a:t>
            </a:r>
            <a:endParaRPr lang="en-US" dirty="0"/>
          </a:p>
        </p:txBody>
      </p:sp>
      <p:pic>
        <p:nvPicPr>
          <p:cNvPr id="5" name="Content Placeholder 4" descr="A picture containing logo&#10;&#10;Description automatically generated">
            <a:extLst>
              <a:ext uri="{FF2B5EF4-FFF2-40B4-BE49-F238E27FC236}">
                <a16:creationId xmlns:a16="http://schemas.microsoft.com/office/drawing/2014/main" id="{F100F791-3B03-D5C1-933A-C50459766D0F}"/>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560512" y="1825625"/>
            <a:ext cx="4270375" cy="4270375"/>
          </a:xfrm>
          <a:noFill/>
        </p:spPr>
      </p:pic>
      <p:sp>
        <p:nvSpPr>
          <p:cNvPr id="10" name="Content Placeholder 3">
            <a:extLst>
              <a:ext uri="{FF2B5EF4-FFF2-40B4-BE49-F238E27FC236}">
                <a16:creationId xmlns:a16="http://schemas.microsoft.com/office/drawing/2014/main" id="{8CFB5979-6EC5-B450-4BB5-FBC4484EAA83}"/>
              </a:ext>
            </a:extLst>
          </p:cNvPr>
          <p:cNvSpPr>
            <a:spLocks noGrp="1"/>
          </p:cNvSpPr>
          <p:nvPr>
            <p:ph sz="half" idx="2"/>
          </p:nvPr>
        </p:nvSpPr>
        <p:spPr>
          <a:xfrm>
            <a:off x="6324600" y="1825625"/>
            <a:ext cx="4343400" cy="4270375"/>
          </a:xfrm>
        </p:spPr>
        <p:txBody>
          <a:bodyPr>
            <a:normAutofit fontScale="85000" lnSpcReduction="10000"/>
          </a:bodyPr>
          <a:lstStyle/>
          <a:p>
            <a:r>
              <a:rPr lang="en-US" dirty="0"/>
              <a:t>1- the idea of our logo:</a:t>
            </a:r>
          </a:p>
          <a:p>
            <a:pPr marL="0" indent="0">
              <a:buNone/>
            </a:pPr>
            <a:r>
              <a:rPr lang="en-US" sz="1800" dirty="0"/>
              <a:t>our logo name is inspired by "bubble talk" icon, which can be used to represent the chat flowing between people.</a:t>
            </a:r>
          </a:p>
          <a:p>
            <a:pPr marL="0" indent="0">
              <a:buNone/>
            </a:pPr>
            <a:r>
              <a:rPr lang="en-US" sz="1800" dirty="0"/>
              <a:t>And since our project is all about communicating in all of its forms, we decided to represent that communication by a visual shape, which is "bubble"</a:t>
            </a:r>
          </a:p>
          <a:p>
            <a:r>
              <a:rPr lang="en-US" dirty="0"/>
              <a:t>2- color pattern:</a:t>
            </a:r>
          </a:p>
          <a:p>
            <a:pPr marL="0" indent="0">
              <a:buNone/>
            </a:pPr>
            <a:r>
              <a:rPr lang="en-US" dirty="0"/>
              <a:t>Our color pattern is pink color which classified as one of an eye-comforting colors. </a:t>
            </a:r>
          </a:p>
          <a:p>
            <a:pPr marL="0" indent="0">
              <a:buNone/>
            </a:pPr>
            <a:r>
              <a:rPr lang="en-US" dirty="0"/>
              <a:t>Also, as our interface “home page” colors been choose as: purple and blue, so the selection of our logo colors were based on these 2 colors, so it can fit them.</a:t>
            </a:r>
          </a:p>
        </p:txBody>
      </p:sp>
    </p:spTree>
    <p:extLst>
      <p:ext uri="{BB962C8B-B14F-4D97-AF65-F5344CB8AC3E}">
        <p14:creationId xmlns:p14="http://schemas.microsoft.com/office/powerpoint/2010/main" val="3235172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914400" y="190499"/>
            <a:ext cx="9144000" cy="1143000"/>
          </a:xfrm>
        </p:spPr>
        <p:txBody>
          <a:bodyPr/>
          <a:lstStyle/>
          <a:p>
            <a:r>
              <a:rPr lang="en-AE" dirty="0"/>
              <a:t>How We Choose Our Open Source</a:t>
            </a:r>
            <a:endParaRPr dirty="0"/>
          </a:p>
        </p:txBody>
      </p:sp>
      <p:sp>
        <p:nvSpPr>
          <p:cNvPr id="14" name="Content Placeholder 13"/>
          <p:cNvSpPr>
            <a:spLocks noGrp="1"/>
          </p:cNvSpPr>
          <p:nvPr>
            <p:ph idx="1"/>
          </p:nvPr>
        </p:nvSpPr>
        <p:spPr>
          <a:xfrm>
            <a:off x="533400" y="2118362"/>
            <a:ext cx="4139785" cy="2133602"/>
          </a:xfrm>
        </p:spPr>
        <p:txBody>
          <a:bodyPr>
            <a:normAutofit/>
          </a:bodyPr>
          <a:lstStyle/>
          <a:p>
            <a:r>
              <a:rPr lang="en-AE" dirty="0"/>
              <a:t>firstly, I made matrix to compare some open sources we found </a:t>
            </a:r>
            <a:endParaRPr dirty="0"/>
          </a:p>
        </p:txBody>
      </p:sp>
      <p:graphicFrame>
        <p:nvGraphicFramePr>
          <p:cNvPr id="3" name="Table 2">
            <a:extLst>
              <a:ext uri="{FF2B5EF4-FFF2-40B4-BE49-F238E27FC236}">
                <a16:creationId xmlns:a16="http://schemas.microsoft.com/office/drawing/2014/main" id="{9825B59E-48EE-8D16-FDAD-B7E38B6A456B}"/>
              </a:ext>
            </a:extLst>
          </p:cNvPr>
          <p:cNvGraphicFramePr>
            <a:graphicFrameLocks noGrp="1"/>
          </p:cNvGraphicFramePr>
          <p:nvPr>
            <p:extLst>
              <p:ext uri="{D42A27DB-BD31-4B8C-83A1-F6EECF244321}">
                <p14:modId xmlns:p14="http://schemas.microsoft.com/office/powerpoint/2010/main" val="3350435057"/>
              </p:ext>
            </p:extLst>
          </p:nvPr>
        </p:nvGraphicFramePr>
        <p:xfrm>
          <a:off x="5105400" y="1828800"/>
          <a:ext cx="6705599" cy="4838702"/>
        </p:xfrm>
        <a:graphic>
          <a:graphicData uri="http://schemas.openxmlformats.org/drawingml/2006/table">
            <a:tbl>
              <a:tblPr firstRow="1" firstCol="1" bandRow="1">
                <a:tableStyleId>{5C22544A-7EE6-4342-B048-85BDC9FD1C3A}</a:tableStyleId>
              </a:tblPr>
              <a:tblGrid>
                <a:gridCol w="1482075">
                  <a:extLst>
                    <a:ext uri="{9D8B030D-6E8A-4147-A177-3AD203B41FA5}">
                      <a16:colId xmlns:a16="http://schemas.microsoft.com/office/drawing/2014/main" val="2454038845"/>
                    </a:ext>
                  </a:extLst>
                </a:gridCol>
                <a:gridCol w="1787402">
                  <a:extLst>
                    <a:ext uri="{9D8B030D-6E8A-4147-A177-3AD203B41FA5}">
                      <a16:colId xmlns:a16="http://schemas.microsoft.com/office/drawing/2014/main" val="691660182"/>
                    </a:ext>
                  </a:extLst>
                </a:gridCol>
                <a:gridCol w="1554686">
                  <a:extLst>
                    <a:ext uri="{9D8B030D-6E8A-4147-A177-3AD203B41FA5}">
                      <a16:colId xmlns:a16="http://schemas.microsoft.com/office/drawing/2014/main" val="1418577802"/>
                    </a:ext>
                  </a:extLst>
                </a:gridCol>
                <a:gridCol w="1881436">
                  <a:extLst>
                    <a:ext uri="{9D8B030D-6E8A-4147-A177-3AD203B41FA5}">
                      <a16:colId xmlns:a16="http://schemas.microsoft.com/office/drawing/2014/main" val="2082275910"/>
                    </a:ext>
                  </a:extLst>
                </a:gridCol>
              </a:tblGrid>
              <a:tr h="833241">
                <a:tc>
                  <a:txBody>
                    <a:bodyPr/>
                    <a:lstStyle/>
                    <a:p>
                      <a:pPr marL="0" marR="0" algn="r">
                        <a:lnSpc>
                          <a:spcPct val="107000"/>
                        </a:lnSpc>
                        <a:spcBef>
                          <a:spcPts val="0"/>
                        </a:spcBef>
                        <a:spcAft>
                          <a:spcPts val="0"/>
                        </a:spcAft>
                      </a:pPr>
                      <a:r>
                        <a:rPr lang="en-US" sz="1200">
                          <a:effectLst/>
                        </a:rPr>
                        <a:t>Open-Source Name </a:t>
                      </a:r>
                      <a:endParaRPr lang="en-US" sz="100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txBody>
                  <a:tcPr marL="62379" marR="62379" marT="0" marB="0"/>
                </a:tc>
                <a:tc>
                  <a:txBody>
                    <a:bodyPr/>
                    <a:lstStyle/>
                    <a:p>
                      <a:pPr marL="0" marR="0" algn="l">
                        <a:lnSpc>
                          <a:spcPct val="107000"/>
                        </a:lnSpc>
                        <a:spcBef>
                          <a:spcPts val="0"/>
                        </a:spcBef>
                        <a:spcAft>
                          <a:spcPts val="0"/>
                        </a:spcAft>
                      </a:pPr>
                      <a:r>
                        <a:rPr lang="en-US" sz="1200">
                          <a:effectLst/>
                        </a:rPr>
                        <a:t>Advantages</a:t>
                      </a:r>
                      <a:endParaRPr lang="en-US" sz="100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txBody>
                  <a:tcPr marL="62379" marR="62379" marT="0" marB="0"/>
                </a:tc>
                <a:tc>
                  <a:txBody>
                    <a:bodyPr/>
                    <a:lstStyle/>
                    <a:p>
                      <a:pPr marL="0" marR="0" algn="l">
                        <a:lnSpc>
                          <a:spcPct val="107000"/>
                        </a:lnSpc>
                        <a:spcBef>
                          <a:spcPts val="0"/>
                        </a:spcBef>
                        <a:spcAft>
                          <a:spcPts val="0"/>
                        </a:spcAft>
                      </a:pPr>
                      <a:r>
                        <a:rPr lang="en-US" sz="1200">
                          <a:effectLst/>
                        </a:rPr>
                        <a:t>Disadvantages</a:t>
                      </a:r>
                      <a:endParaRPr lang="en-US" sz="100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txBody>
                  <a:tcPr marL="62379" marR="62379" marT="0" marB="0"/>
                </a:tc>
                <a:tc>
                  <a:txBody>
                    <a:bodyPr/>
                    <a:lstStyle/>
                    <a:p>
                      <a:pPr marL="0" marR="0" algn="l">
                        <a:lnSpc>
                          <a:spcPct val="107000"/>
                        </a:lnSpc>
                        <a:spcBef>
                          <a:spcPts val="0"/>
                        </a:spcBef>
                        <a:spcAft>
                          <a:spcPts val="0"/>
                        </a:spcAft>
                      </a:pPr>
                      <a:r>
                        <a:rPr lang="en-US" sz="1200">
                          <a:effectLst/>
                        </a:rPr>
                        <a:t>Why we didn’t use it </a:t>
                      </a:r>
                      <a:endParaRPr lang="en-US" sz="1000">
                        <a:effectLst/>
                      </a:endParaRPr>
                    </a:p>
                    <a:p>
                      <a:pPr marL="0" marR="0" algn="l">
                        <a:lnSpc>
                          <a:spcPct val="107000"/>
                        </a:lnSpc>
                        <a:spcBef>
                          <a:spcPts val="0"/>
                        </a:spcBef>
                        <a:spcAft>
                          <a:spcPts val="0"/>
                        </a:spcAft>
                      </a:pPr>
                      <a:r>
                        <a:rPr lang="en-US" sz="1200">
                          <a:effectLst/>
                        </a:rPr>
                        <a:t>OR </a:t>
                      </a:r>
                      <a:endParaRPr lang="en-US" sz="1000">
                        <a:effectLst/>
                      </a:endParaRPr>
                    </a:p>
                    <a:p>
                      <a:pPr marL="0" marR="0" algn="l">
                        <a:lnSpc>
                          <a:spcPct val="107000"/>
                        </a:lnSpc>
                        <a:spcBef>
                          <a:spcPts val="0"/>
                        </a:spcBef>
                        <a:spcAft>
                          <a:spcPts val="0"/>
                        </a:spcAft>
                      </a:pPr>
                      <a:r>
                        <a:rPr lang="en-US" sz="1200">
                          <a:effectLst/>
                        </a:rPr>
                        <a:t>Why we used it </a:t>
                      </a:r>
                      <a:endParaRPr lang="en-US" sz="100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txBody>
                  <a:tcPr marL="62379" marR="62379" marT="0" marB="0"/>
                </a:tc>
                <a:extLst>
                  <a:ext uri="{0D108BD9-81ED-4DB2-BD59-A6C34878D82A}">
                    <a16:rowId xmlns:a16="http://schemas.microsoft.com/office/drawing/2014/main" val="285849281"/>
                  </a:ext>
                </a:extLst>
              </a:tr>
              <a:tr h="1747263">
                <a:tc>
                  <a:txBody>
                    <a:bodyPr/>
                    <a:lstStyle/>
                    <a:p>
                      <a:pPr marL="0" marR="0" algn="r">
                        <a:lnSpc>
                          <a:spcPct val="107000"/>
                        </a:lnSpc>
                        <a:spcBef>
                          <a:spcPts val="0"/>
                        </a:spcBef>
                        <a:spcAft>
                          <a:spcPts val="0"/>
                        </a:spcAft>
                      </a:pPr>
                      <a:r>
                        <a:rPr lang="en-US" sz="1200" dirty="0">
                          <a:effectLst/>
                        </a:rPr>
                        <a:t>Big Blue Button</a:t>
                      </a:r>
                      <a:endParaRPr lang="en-US" sz="1000" dirty="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txBody>
                  <a:tcPr marL="62379" marR="62379" marT="0" marB="0"/>
                </a:tc>
                <a:tc>
                  <a:txBody>
                    <a:bodyPr/>
                    <a:lstStyle/>
                    <a:p>
                      <a:pPr marL="342900" marR="0" lvl="0" indent="-342900" algn="l" rtl="0">
                        <a:lnSpc>
                          <a:spcPct val="107000"/>
                        </a:lnSpc>
                        <a:spcBef>
                          <a:spcPts val="0"/>
                        </a:spcBef>
                        <a:spcAft>
                          <a:spcPts val="0"/>
                        </a:spcAft>
                        <a:buFont typeface="Symbol" panose="05050102010706020507" pitchFamily="18" charset="2"/>
                        <a:buChar char=""/>
                      </a:pPr>
                      <a:r>
                        <a:rPr lang="en-US" sz="1000">
                          <a:effectLst/>
                        </a:rPr>
                        <a:t>Open source for everyone </a:t>
                      </a:r>
                    </a:p>
                    <a:p>
                      <a:pPr marL="342900" marR="0" lvl="0" indent="-342900" algn="l">
                        <a:lnSpc>
                          <a:spcPct val="107000"/>
                        </a:lnSpc>
                        <a:spcBef>
                          <a:spcPts val="0"/>
                        </a:spcBef>
                        <a:spcAft>
                          <a:spcPts val="0"/>
                        </a:spcAft>
                        <a:buFont typeface="Symbol" panose="05050102010706020507" pitchFamily="18" charset="2"/>
                        <a:buChar char=""/>
                      </a:pPr>
                      <a:r>
                        <a:rPr lang="en-US" sz="1000">
                          <a:effectLst/>
                        </a:rPr>
                        <a:t>we don’t have any copyright problems </a:t>
                      </a:r>
                    </a:p>
                    <a:p>
                      <a:pPr marL="342900" marR="0" lvl="0" indent="-342900" algn="l">
                        <a:lnSpc>
                          <a:spcPct val="107000"/>
                        </a:lnSpc>
                        <a:spcBef>
                          <a:spcPts val="0"/>
                        </a:spcBef>
                        <a:spcAft>
                          <a:spcPts val="0"/>
                        </a:spcAft>
                        <a:buFont typeface="Symbol" panose="05050102010706020507" pitchFamily="18" charset="2"/>
                        <a:buChar char=""/>
                      </a:pPr>
                      <a:r>
                        <a:rPr lang="en-US" sz="1000">
                          <a:effectLst/>
                        </a:rPr>
                        <a:t>allows for everyone ,</a:t>
                      </a:r>
                    </a:p>
                    <a:p>
                      <a:pPr marL="342900" marR="0" lvl="0" indent="-342900" algn="l">
                        <a:lnSpc>
                          <a:spcPct val="107000"/>
                        </a:lnSpc>
                        <a:spcBef>
                          <a:spcPts val="0"/>
                        </a:spcBef>
                        <a:spcAft>
                          <a:spcPts val="0"/>
                        </a:spcAft>
                        <a:buFont typeface="Symbol" panose="05050102010706020507" pitchFamily="18" charset="2"/>
                        <a:buChar char=""/>
                      </a:pPr>
                      <a:r>
                        <a:rPr lang="en-US" sz="1000">
                          <a:effectLst/>
                        </a:rPr>
                        <a:t>easy to use </a:t>
                      </a:r>
                    </a:p>
                    <a:p>
                      <a:pPr marL="342900" marR="0" lvl="0" indent="-342900" algn="l">
                        <a:lnSpc>
                          <a:spcPct val="107000"/>
                        </a:lnSpc>
                        <a:spcBef>
                          <a:spcPts val="0"/>
                        </a:spcBef>
                        <a:spcAft>
                          <a:spcPts val="0"/>
                        </a:spcAft>
                        <a:buFont typeface="Symbol" panose="05050102010706020507" pitchFamily="18" charset="2"/>
                        <a:buChar char=""/>
                      </a:pPr>
                      <a:r>
                        <a:rPr lang="en-US" sz="1000">
                          <a:effectLst/>
                        </a:rPr>
                        <a:t>nearly perfect open source</a:t>
                      </a:r>
                      <a:endParaRPr lang="en-US" sz="100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txBody>
                  <a:tcPr marL="62379" marR="62379" marT="0" marB="0"/>
                </a:tc>
                <a:tc>
                  <a:txBody>
                    <a:bodyPr/>
                    <a:lstStyle/>
                    <a:p>
                      <a:pPr marL="342900" marR="0" lvl="0" indent="-342900" algn="l" rtl="0">
                        <a:lnSpc>
                          <a:spcPct val="107000"/>
                        </a:lnSpc>
                        <a:spcBef>
                          <a:spcPts val="0"/>
                        </a:spcBef>
                        <a:spcAft>
                          <a:spcPts val="0"/>
                        </a:spcAft>
                        <a:buFont typeface="Symbol" panose="05050102010706020507" pitchFamily="18" charset="2"/>
                        <a:buChar char=""/>
                      </a:pPr>
                      <a:r>
                        <a:rPr lang="en-US" sz="1000">
                          <a:effectLst/>
                        </a:rPr>
                        <a:t>It’s perfect open source</a:t>
                      </a:r>
                    </a:p>
                    <a:p>
                      <a:pPr marL="342900" marR="0" lvl="0" indent="-342900" algn="l">
                        <a:lnSpc>
                          <a:spcPct val="107000"/>
                        </a:lnSpc>
                        <a:spcBef>
                          <a:spcPts val="0"/>
                        </a:spcBef>
                        <a:spcAft>
                          <a:spcPts val="0"/>
                        </a:spcAft>
                        <a:buFont typeface="Symbol" panose="05050102010706020507" pitchFamily="18" charset="2"/>
                        <a:buChar char=""/>
                      </a:pPr>
                      <a:r>
                        <a:rPr lang="en-US" sz="1000">
                          <a:effectLst/>
                        </a:rPr>
                        <a:t>no need to add anything</a:t>
                      </a:r>
                      <a:endParaRPr lang="en-US" sz="100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txBody>
                  <a:tcPr marL="62379" marR="62379" marT="0" marB="0"/>
                </a:tc>
                <a:tc>
                  <a:txBody>
                    <a:bodyPr/>
                    <a:lstStyle/>
                    <a:p>
                      <a:pPr marL="0" marR="0" algn="l">
                        <a:lnSpc>
                          <a:spcPct val="107000"/>
                        </a:lnSpc>
                        <a:spcBef>
                          <a:spcPts val="0"/>
                        </a:spcBef>
                        <a:spcAft>
                          <a:spcPts val="0"/>
                        </a:spcAft>
                      </a:pPr>
                      <a:r>
                        <a:rPr lang="en-US" sz="1000">
                          <a:effectLst/>
                        </a:rPr>
                        <a:t>We will not have many tasks until the end of the term </a:t>
                      </a:r>
                      <a:endParaRPr lang="en-US" sz="100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txBody>
                  <a:tcPr marL="62379" marR="62379" marT="0" marB="0"/>
                </a:tc>
                <a:extLst>
                  <a:ext uri="{0D108BD9-81ED-4DB2-BD59-A6C34878D82A}">
                    <a16:rowId xmlns:a16="http://schemas.microsoft.com/office/drawing/2014/main" val="2472187369"/>
                  </a:ext>
                </a:extLst>
              </a:tr>
              <a:tr h="518725">
                <a:tc>
                  <a:txBody>
                    <a:bodyPr/>
                    <a:lstStyle/>
                    <a:p>
                      <a:pPr marL="0" marR="0" algn="r">
                        <a:lnSpc>
                          <a:spcPct val="107000"/>
                        </a:lnSpc>
                        <a:spcBef>
                          <a:spcPts val="0"/>
                        </a:spcBef>
                        <a:spcAft>
                          <a:spcPts val="0"/>
                        </a:spcAft>
                      </a:pPr>
                      <a:r>
                        <a:rPr lang="en-US" sz="1200">
                          <a:effectLst/>
                        </a:rPr>
                        <a:t>Open-Source from GitHub</a:t>
                      </a:r>
                      <a:endParaRPr lang="en-US" sz="100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txBody>
                  <a:tcPr marL="62379" marR="62379" marT="0" marB="0"/>
                </a:tc>
                <a:tc>
                  <a:txBody>
                    <a:bodyPr/>
                    <a:lstStyle/>
                    <a:p>
                      <a:pPr marL="342900" marR="0" lvl="0" indent="-342900" algn="l" rtl="0">
                        <a:lnSpc>
                          <a:spcPct val="107000"/>
                        </a:lnSpc>
                        <a:spcBef>
                          <a:spcPts val="0"/>
                        </a:spcBef>
                        <a:spcAft>
                          <a:spcPts val="0"/>
                        </a:spcAft>
                        <a:buFont typeface="Symbol" panose="05050102010706020507" pitchFamily="18" charset="2"/>
                        <a:buChar char=""/>
                      </a:pPr>
                      <a:r>
                        <a:rPr lang="en-US" sz="1000">
                          <a:effectLst/>
                        </a:rPr>
                        <a:t>Can start a meeting with 1 or more users </a:t>
                      </a:r>
                      <a:endParaRPr lang="en-US" sz="100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txBody>
                  <a:tcPr marL="62379" marR="62379" marT="0" marB="0"/>
                </a:tc>
                <a:tc>
                  <a:txBody>
                    <a:bodyPr/>
                    <a:lstStyle/>
                    <a:p>
                      <a:pPr marL="342900" marR="0" lvl="0" indent="-342900" algn="l" rtl="0">
                        <a:lnSpc>
                          <a:spcPct val="107000"/>
                        </a:lnSpc>
                        <a:spcBef>
                          <a:spcPts val="0"/>
                        </a:spcBef>
                        <a:spcAft>
                          <a:spcPts val="0"/>
                        </a:spcAft>
                        <a:buFont typeface="Symbol" panose="05050102010706020507" pitchFamily="18" charset="2"/>
                        <a:buChar char=""/>
                      </a:pPr>
                      <a:r>
                        <a:rPr lang="en-US" sz="1000">
                          <a:effectLst/>
                        </a:rPr>
                        <a:t>Difficult to start</a:t>
                      </a:r>
                      <a:endParaRPr lang="en-US" sz="100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txBody>
                  <a:tcPr marL="62379" marR="62379" marT="0" marB="0"/>
                </a:tc>
                <a:tc>
                  <a:txBody>
                    <a:bodyPr/>
                    <a:lstStyle/>
                    <a:p>
                      <a:pPr marL="0" marR="0" algn="l">
                        <a:lnSpc>
                          <a:spcPct val="107000"/>
                        </a:lnSpc>
                        <a:spcBef>
                          <a:spcPts val="0"/>
                        </a:spcBef>
                        <a:spcAft>
                          <a:spcPts val="0"/>
                        </a:spcAft>
                      </a:pPr>
                      <a:r>
                        <a:rPr lang="en-US" sz="1000">
                          <a:effectLst/>
                        </a:rPr>
                        <a:t>we didn’t know how to start the program.</a:t>
                      </a:r>
                      <a:endParaRPr lang="en-US" sz="100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txBody>
                  <a:tcPr marL="62379" marR="62379" marT="0" marB="0"/>
                </a:tc>
                <a:extLst>
                  <a:ext uri="{0D108BD9-81ED-4DB2-BD59-A6C34878D82A}">
                    <a16:rowId xmlns:a16="http://schemas.microsoft.com/office/drawing/2014/main" val="1192004523"/>
                  </a:ext>
                </a:extLst>
              </a:tr>
              <a:tr h="694231">
                <a:tc>
                  <a:txBody>
                    <a:bodyPr/>
                    <a:lstStyle/>
                    <a:p>
                      <a:pPr marL="0" marR="0" algn="r">
                        <a:lnSpc>
                          <a:spcPct val="107000"/>
                        </a:lnSpc>
                        <a:spcBef>
                          <a:spcPts val="0"/>
                        </a:spcBef>
                        <a:spcAft>
                          <a:spcPts val="0"/>
                        </a:spcAft>
                      </a:pPr>
                      <a:r>
                        <a:rPr lang="en-US" sz="1200">
                          <a:effectLst/>
                        </a:rPr>
                        <a:t>Open-Source from GitHub 2</a:t>
                      </a:r>
                      <a:endParaRPr lang="en-US" sz="100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txBody>
                  <a:tcPr marL="62379" marR="62379" marT="0" marB="0"/>
                </a:tc>
                <a:tc>
                  <a:txBody>
                    <a:bodyPr/>
                    <a:lstStyle/>
                    <a:p>
                      <a:pPr marL="342900" marR="0" lvl="0" indent="-342900" algn="l" rtl="0">
                        <a:lnSpc>
                          <a:spcPct val="107000"/>
                        </a:lnSpc>
                        <a:spcBef>
                          <a:spcPts val="0"/>
                        </a:spcBef>
                        <a:spcAft>
                          <a:spcPts val="0"/>
                        </a:spcAft>
                        <a:buFont typeface="Symbol" panose="05050102010706020507" pitchFamily="18" charset="2"/>
                        <a:buChar char=""/>
                      </a:pPr>
                      <a:r>
                        <a:rPr lang="en-US" sz="1000">
                          <a:effectLst/>
                        </a:rPr>
                        <a:t>Just 1 to 1 so it doesn’t support many users </a:t>
                      </a:r>
                      <a:endParaRPr lang="en-US" sz="100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txBody>
                  <a:tcPr marL="62379" marR="62379" marT="0" marB="0"/>
                </a:tc>
                <a:tc>
                  <a:txBody>
                    <a:bodyPr/>
                    <a:lstStyle/>
                    <a:p>
                      <a:pPr marL="342900" marR="0" lvl="0" indent="-342900" algn="l" rtl="0">
                        <a:lnSpc>
                          <a:spcPct val="107000"/>
                        </a:lnSpc>
                        <a:spcBef>
                          <a:spcPts val="0"/>
                        </a:spcBef>
                        <a:spcAft>
                          <a:spcPts val="0"/>
                        </a:spcAft>
                        <a:buFont typeface="Symbol" panose="05050102010706020507" pitchFamily="18" charset="2"/>
                        <a:buChar char=""/>
                      </a:pPr>
                      <a:r>
                        <a:rPr lang="en-US" sz="1000">
                          <a:effectLst/>
                        </a:rPr>
                        <a:t>It doesn’t have a good interface,  </a:t>
                      </a:r>
                      <a:endParaRPr lang="en-US" sz="100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txBody>
                  <a:tcPr marL="62379" marR="62379" marT="0" marB="0"/>
                </a:tc>
                <a:tc>
                  <a:txBody>
                    <a:bodyPr/>
                    <a:lstStyle/>
                    <a:p>
                      <a:pPr marL="0" marR="0" algn="l">
                        <a:lnSpc>
                          <a:spcPct val="107000"/>
                        </a:lnSpc>
                        <a:spcBef>
                          <a:spcPts val="0"/>
                        </a:spcBef>
                        <a:spcAft>
                          <a:spcPts val="0"/>
                        </a:spcAft>
                      </a:pPr>
                      <a:r>
                        <a:rPr lang="en-US" sz="1000">
                          <a:effectLst/>
                        </a:rPr>
                        <a:t>We didn’t consider it since it is not supporting many users</a:t>
                      </a:r>
                      <a:endParaRPr lang="en-US" sz="100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txBody>
                  <a:tcPr marL="62379" marR="62379" marT="0" marB="0"/>
                </a:tc>
                <a:extLst>
                  <a:ext uri="{0D108BD9-81ED-4DB2-BD59-A6C34878D82A}">
                    <a16:rowId xmlns:a16="http://schemas.microsoft.com/office/drawing/2014/main" val="1567136480"/>
                  </a:ext>
                </a:extLst>
              </a:tr>
              <a:tr h="1045242">
                <a:tc>
                  <a:txBody>
                    <a:bodyPr/>
                    <a:lstStyle/>
                    <a:p>
                      <a:pPr marL="0" marR="0" algn="r">
                        <a:lnSpc>
                          <a:spcPct val="107000"/>
                        </a:lnSpc>
                        <a:spcBef>
                          <a:spcPts val="0"/>
                        </a:spcBef>
                        <a:spcAft>
                          <a:spcPts val="0"/>
                        </a:spcAft>
                      </a:pPr>
                      <a:r>
                        <a:rPr lang="en-US" sz="1200">
                          <a:effectLst/>
                        </a:rPr>
                        <a:t>Open-Source from GitHub 3</a:t>
                      </a:r>
                      <a:endParaRPr lang="en-US" sz="100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txBody>
                  <a:tcPr marL="62379" marR="62379" marT="0" marB="0"/>
                </a:tc>
                <a:tc>
                  <a:txBody>
                    <a:bodyPr/>
                    <a:lstStyle/>
                    <a:p>
                      <a:pPr marL="342900" marR="0" lvl="0" indent="-342900" algn="l" rtl="0">
                        <a:lnSpc>
                          <a:spcPct val="107000"/>
                        </a:lnSpc>
                        <a:spcBef>
                          <a:spcPts val="0"/>
                        </a:spcBef>
                        <a:spcAft>
                          <a:spcPts val="0"/>
                        </a:spcAft>
                        <a:buFont typeface="Symbol" panose="05050102010706020507" pitchFamily="18" charset="2"/>
                        <a:buChar char=""/>
                      </a:pPr>
                      <a:r>
                        <a:rPr lang="en-US" sz="1000">
                          <a:effectLst/>
                        </a:rPr>
                        <a:t>Support many users</a:t>
                      </a:r>
                    </a:p>
                    <a:p>
                      <a:pPr marL="342900" marR="0" lvl="0" indent="-342900" algn="l">
                        <a:lnSpc>
                          <a:spcPct val="107000"/>
                        </a:lnSpc>
                        <a:spcBef>
                          <a:spcPts val="0"/>
                        </a:spcBef>
                        <a:spcAft>
                          <a:spcPts val="0"/>
                        </a:spcAft>
                        <a:buFont typeface="Symbol" panose="05050102010706020507" pitchFamily="18" charset="2"/>
                        <a:buChar char=""/>
                      </a:pPr>
                      <a:r>
                        <a:rPr lang="en-US" sz="1000">
                          <a:effectLst/>
                        </a:rPr>
                        <a:t>Good interface </a:t>
                      </a:r>
                    </a:p>
                    <a:p>
                      <a:pPr marL="342900" marR="0" lvl="0" indent="-342900" algn="l">
                        <a:lnSpc>
                          <a:spcPct val="107000"/>
                        </a:lnSpc>
                        <a:spcBef>
                          <a:spcPts val="0"/>
                        </a:spcBef>
                        <a:spcAft>
                          <a:spcPts val="0"/>
                        </a:spcAft>
                        <a:buFont typeface="Symbol" panose="05050102010706020507" pitchFamily="18" charset="2"/>
                        <a:buChar char=""/>
                      </a:pPr>
                      <a:r>
                        <a:rPr lang="en-US" sz="1000">
                          <a:effectLst/>
                        </a:rPr>
                        <a:t>Easy to use </a:t>
                      </a:r>
                      <a:endParaRPr lang="en-US" sz="100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txBody>
                  <a:tcPr marL="62379" marR="62379" marT="0" marB="0"/>
                </a:tc>
                <a:tc>
                  <a:txBody>
                    <a:bodyPr/>
                    <a:lstStyle/>
                    <a:p>
                      <a:pPr marL="342900" marR="0" lvl="0" indent="-342900" algn="l" rtl="0">
                        <a:lnSpc>
                          <a:spcPct val="107000"/>
                        </a:lnSpc>
                        <a:spcBef>
                          <a:spcPts val="0"/>
                        </a:spcBef>
                        <a:spcAft>
                          <a:spcPts val="0"/>
                        </a:spcAft>
                        <a:buFont typeface="Symbol" panose="05050102010706020507" pitchFamily="18" charset="2"/>
                        <a:buChar char=""/>
                      </a:pPr>
                      <a:r>
                        <a:rPr lang="en-US" sz="1000">
                          <a:effectLst/>
                        </a:rPr>
                        <a:t>We must add so many things </a:t>
                      </a:r>
                    </a:p>
                    <a:p>
                      <a:pPr marL="0" marR="0" algn="l">
                        <a:lnSpc>
                          <a:spcPct val="107000"/>
                        </a:lnSpc>
                        <a:spcBef>
                          <a:spcPts val="0"/>
                        </a:spcBef>
                        <a:spcAft>
                          <a:spcPts val="0"/>
                        </a:spcAft>
                      </a:pPr>
                      <a:r>
                        <a:rPr lang="en-US" sz="1000">
                          <a:effectLst/>
                        </a:rPr>
                        <a:t> </a:t>
                      </a:r>
                      <a:endParaRPr lang="en-US" sz="100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txBody>
                  <a:tcPr marL="62379" marR="62379" marT="0" marB="0"/>
                </a:tc>
                <a:tc>
                  <a:txBody>
                    <a:bodyPr/>
                    <a:lstStyle/>
                    <a:p>
                      <a:pPr marL="0" marR="0" algn="l">
                        <a:lnSpc>
                          <a:spcPct val="107000"/>
                        </a:lnSpc>
                        <a:spcBef>
                          <a:spcPts val="0"/>
                        </a:spcBef>
                        <a:spcAft>
                          <a:spcPts val="0"/>
                        </a:spcAft>
                      </a:pPr>
                      <a:r>
                        <a:rPr lang="en-US" sz="1000" dirty="0">
                          <a:effectLst/>
                        </a:rPr>
                        <a:t>We chose it because it’s the perfect one to our project and we can do a lot of tasks all the term, we accept the challenge.</a:t>
                      </a:r>
                      <a:endParaRPr lang="en-US" sz="1000" dirty="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txBody>
                  <a:tcPr marL="62379" marR="62379" marT="0" marB="0"/>
                </a:tc>
                <a:extLst>
                  <a:ext uri="{0D108BD9-81ED-4DB2-BD59-A6C34878D82A}">
                    <a16:rowId xmlns:a16="http://schemas.microsoft.com/office/drawing/2014/main" val="81543350"/>
                  </a:ext>
                </a:extLst>
              </a:tr>
            </a:tbl>
          </a:graphicData>
        </a:graphic>
      </p:graphicFrame>
    </p:spTree>
    <p:extLst>
      <p:ext uri="{BB962C8B-B14F-4D97-AF65-F5344CB8AC3E}">
        <p14:creationId xmlns:p14="http://schemas.microsoft.com/office/powerpoint/2010/main" val="30428263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98764-3208-AB90-715B-8B3801CA99D6}"/>
              </a:ext>
            </a:extLst>
          </p:cNvPr>
          <p:cNvSpPr>
            <a:spLocks noGrp="1"/>
          </p:cNvSpPr>
          <p:nvPr>
            <p:ph type="title"/>
          </p:nvPr>
        </p:nvSpPr>
        <p:spPr/>
        <p:txBody>
          <a:bodyPr/>
          <a:lstStyle/>
          <a:p>
            <a:r>
              <a:rPr lang="en-AE" dirty="0"/>
              <a:t>Heroku</a:t>
            </a:r>
            <a:endParaRPr lang="en-US" dirty="0"/>
          </a:p>
        </p:txBody>
      </p:sp>
      <p:sp>
        <p:nvSpPr>
          <p:cNvPr id="3" name="Content Placeholder 2">
            <a:extLst>
              <a:ext uri="{FF2B5EF4-FFF2-40B4-BE49-F238E27FC236}">
                <a16:creationId xmlns:a16="http://schemas.microsoft.com/office/drawing/2014/main" id="{68CB3F44-A23F-F3D8-68FC-12755E421599}"/>
              </a:ext>
            </a:extLst>
          </p:cNvPr>
          <p:cNvSpPr>
            <a:spLocks noGrp="1"/>
          </p:cNvSpPr>
          <p:nvPr>
            <p:ph idx="1"/>
          </p:nvPr>
        </p:nvSpPr>
        <p:spPr/>
        <p:txBody>
          <a:bodyPr/>
          <a:lstStyle/>
          <a:p>
            <a:r>
              <a:rPr lang="en-US" dirty="0"/>
              <a:t>Heroku is a cloud platform as a service supporting several programming languages, we used it to deploy our app on the cloud because we decided to run it on the cloud and not locally.</a:t>
            </a:r>
          </a:p>
          <a:p>
            <a:pPr marL="0" indent="0">
              <a:buNone/>
            </a:pPr>
            <a:endParaRPr lang="en-US" dirty="0"/>
          </a:p>
          <a:p>
            <a:r>
              <a:rPr lang="en-US" dirty="0"/>
              <a:t>We can always make our own server, but we chose Heroku because it is easier, not costly, takes less time and it is better for small projects such as ours.</a:t>
            </a:r>
          </a:p>
          <a:p>
            <a:pPr marL="0" indent="0">
              <a:buNone/>
            </a:pPr>
            <a:endParaRPr lang="en-US" dirty="0"/>
          </a:p>
          <a:p>
            <a:r>
              <a:rPr lang="en-US" dirty="0"/>
              <a:t>It was very easy to deploy it to Heroku, on their website they have everything covered and have a step-by-step tutorial on how to do it from the start to the end.</a:t>
            </a:r>
          </a:p>
        </p:txBody>
      </p:sp>
    </p:spTree>
    <p:extLst>
      <p:ext uri="{BB962C8B-B14F-4D97-AF65-F5344CB8AC3E}">
        <p14:creationId xmlns:p14="http://schemas.microsoft.com/office/powerpoint/2010/main" val="37046637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EB4D3-AC7D-369B-0A58-D435344A19D1}"/>
              </a:ext>
            </a:extLst>
          </p:cNvPr>
          <p:cNvSpPr>
            <a:spLocks noGrp="1"/>
          </p:cNvSpPr>
          <p:nvPr>
            <p:ph type="title"/>
          </p:nvPr>
        </p:nvSpPr>
        <p:spPr/>
        <p:txBody>
          <a:bodyPr/>
          <a:lstStyle/>
          <a:p>
            <a:r>
              <a:rPr lang="en-AE" dirty="0"/>
              <a:t>Mongo DB , Why We Chose It</a:t>
            </a:r>
            <a:endParaRPr lang="en-US" dirty="0"/>
          </a:p>
        </p:txBody>
      </p:sp>
      <p:pic>
        <p:nvPicPr>
          <p:cNvPr id="5" name="Content Placeholder 4">
            <a:extLst>
              <a:ext uri="{FF2B5EF4-FFF2-40B4-BE49-F238E27FC236}">
                <a16:creationId xmlns:a16="http://schemas.microsoft.com/office/drawing/2014/main" id="{F8CCA87C-2073-55FD-2A1F-1FE7CC490A8C}"/>
              </a:ext>
            </a:extLst>
          </p:cNvPr>
          <p:cNvPicPr>
            <a:picLocks noGrp="1" noChangeAspect="1"/>
          </p:cNvPicPr>
          <p:nvPr>
            <p:ph idx="1"/>
          </p:nvPr>
        </p:nvPicPr>
        <p:blipFill>
          <a:blip r:embed="rId2"/>
          <a:stretch>
            <a:fillRect/>
          </a:stretch>
        </p:blipFill>
        <p:spPr>
          <a:xfrm>
            <a:off x="1828800" y="1752600"/>
            <a:ext cx="7543800" cy="4895519"/>
          </a:xfrm>
        </p:spPr>
      </p:pic>
    </p:spTree>
    <p:extLst>
      <p:ext uri="{BB962C8B-B14F-4D97-AF65-F5344CB8AC3E}">
        <p14:creationId xmlns:p14="http://schemas.microsoft.com/office/powerpoint/2010/main" val="21354948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10287000" cy="1143000"/>
          </a:xfrm>
        </p:spPr>
        <p:txBody>
          <a:bodyPr/>
          <a:lstStyle/>
          <a:p>
            <a:r>
              <a:rPr lang="en-US" dirty="0"/>
              <a:t>How We Connect Our Program To many website</a:t>
            </a:r>
            <a:endParaRPr dirty="0"/>
          </a:p>
        </p:txBody>
      </p:sp>
      <p:sp>
        <p:nvSpPr>
          <p:cNvPr id="4" name="Content Placeholder 3"/>
          <p:cNvSpPr>
            <a:spLocks noGrp="1"/>
          </p:cNvSpPr>
          <p:nvPr>
            <p:ph sz="half" idx="2"/>
          </p:nvPr>
        </p:nvSpPr>
        <p:spPr>
          <a:xfrm>
            <a:off x="55118" y="1827855"/>
            <a:ext cx="4416552" cy="1295400"/>
          </a:xfrm>
        </p:spPr>
        <p:txBody>
          <a:bodyPr/>
          <a:lstStyle/>
          <a:p>
            <a:r>
              <a:rPr lang="en-AE" dirty="0"/>
              <a:t>We Did Connect Our Website To the GitHub, Facebook  and Email using HTML code </a:t>
            </a:r>
            <a:endParaRPr dirty="0"/>
          </a:p>
        </p:txBody>
      </p:sp>
      <p:pic>
        <p:nvPicPr>
          <p:cNvPr id="9" name="Picture 8">
            <a:extLst>
              <a:ext uri="{FF2B5EF4-FFF2-40B4-BE49-F238E27FC236}">
                <a16:creationId xmlns:a16="http://schemas.microsoft.com/office/drawing/2014/main" id="{6E9EEA8E-0457-DE79-316B-55A8510955FD}"/>
              </a:ext>
            </a:extLst>
          </p:cNvPr>
          <p:cNvPicPr>
            <a:picLocks noChangeAspect="1"/>
          </p:cNvPicPr>
          <p:nvPr/>
        </p:nvPicPr>
        <p:blipFill rotWithShape="1">
          <a:blip r:embed="rId2"/>
          <a:srcRect l="81875" t="73333" r="7500" b="16667"/>
          <a:stretch/>
        </p:blipFill>
        <p:spPr>
          <a:xfrm>
            <a:off x="334264" y="3210016"/>
            <a:ext cx="1418336" cy="750884"/>
          </a:xfrm>
          <a:prstGeom prst="rect">
            <a:avLst/>
          </a:prstGeom>
        </p:spPr>
      </p:pic>
      <p:pic>
        <p:nvPicPr>
          <p:cNvPr id="11" name="Picture 10">
            <a:extLst>
              <a:ext uri="{FF2B5EF4-FFF2-40B4-BE49-F238E27FC236}">
                <a16:creationId xmlns:a16="http://schemas.microsoft.com/office/drawing/2014/main" id="{B3E434F5-34A7-0F7D-0BC1-BC21BCA7E3A1}"/>
              </a:ext>
            </a:extLst>
          </p:cNvPr>
          <p:cNvPicPr>
            <a:picLocks noChangeAspect="1"/>
          </p:cNvPicPr>
          <p:nvPr/>
        </p:nvPicPr>
        <p:blipFill rotWithShape="1">
          <a:blip r:embed="rId3"/>
          <a:srcRect l="81875" t="72222" r="3125" b="18889"/>
          <a:stretch/>
        </p:blipFill>
        <p:spPr>
          <a:xfrm>
            <a:off x="1888654" y="3200905"/>
            <a:ext cx="2252652" cy="750884"/>
          </a:xfrm>
          <a:prstGeom prst="rect">
            <a:avLst/>
          </a:prstGeom>
        </p:spPr>
      </p:pic>
      <p:sp>
        <p:nvSpPr>
          <p:cNvPr id="12" name="TextBox 11">
            <a:extLst>
              <a:ext uri="{FF2B5EF4-FFF2-40B4-BE49-F238E27FC236}">
                <a16:creationId xmlns:a16="http://schemas.microsoft.com/office/drawing/2014/main" id="{B524FA37-FC60-BAA9-AEE3-1040957F0E88}"/>
              </a:ext>
            </a:extLst>
          </p:cNvPr>
          <p:cNvSpPr txBox="1"/>
          <p:nvPr/>
        </p:nvSpPr>
        <p:spPr>
          <a:xfrm>
            <a:off x="4471670" y="1761854"/>
            <a:ext cx="5712714" cy="923330"/>
          </a:xfrm>
          <a:prstGeom prst="rect">
            <a:avLst/>
          </a:prstGeom>
          <a:noFill/>
        </p:spPr>
        <p:txBody>
          <a:bodyPr wrap="square" rtlCol="0">
            <a:spAutoFit/>
          </a:bodyPr>
          <a:lstStyle/>
          <a:p>
            <a:r>
              <a:rPr lang="en-AE" dirty="0"/>
              <a:t>anyone can easily connect us when ever he/she wants because in every page in our website in the footer they can click on the one of the icons and contact us</a:t>
            </a:r>
            <a:endParaRPr lang="en-US" dirty="0"/>
          </a:p>
        </p:txBody>
      </p:sp>
      <p:pic>
        <p:nvPicPr>
          <p:cNvPr id="14" name="Picture 13">
            <a:extLst>
              <a:ext uri="{FF2B5EF4-FFF2-40B4-BE49-F238E27FC236}">
                <a16:creationId xmlns:a16="http://schemas.microsoft.com/office/drawing/2014/main" id="{48AF4390-02A5-AD87-0F9C-3D182E25207B}"/>
              </a:ext>
            </a:extLst>
          </p:cNvPr>
          <p:cNvPicPr>
            <a:picLocks noChangeAspect="1"/>
          </p:cNvPicPr>
          <p:nvPr/>
        </p:nvPicPr>
        <p:blipFill rotWithShape="1">
          <a:blip r:embed="rId4"/>
          <a:srcRect l="5625" t="14445" r="51250" b="22222"/>
          <a:stretch/>
        </p:blipFill>
        <p:spPr>
          <a:xfrm>
            <a:off x="4607560" y="2895600"/>
            <a:ext cx="3688080" cy="3046675"/>
          </a:xfrm>
          <a:prstGeom prst="rect">
            <a:avLst/>
          </a:prstGeom>
        </p:spPr>
      </p:pic>
      <p:pic>
        <p:nvPicPr>
          <p:cNvPr id="16" name="Picture 15">
            <a:extLst>
              <a:ext uri="{FF2B5EF4-FFF2-40B4-BE49-F238E27FC236}">
                <a16:creationId xmlns:a16="http://schemas.microsoft.com/office/drawing/2014/main" id="{D0272E60-22EC-C16E-8045-886653AFA313}"/>
              </a:ext>
            </a:extLst>
          </p:cNvPr>
          <p:cNvPicPr>
            <a:picLocks noChangeAspect="1"/>
          </p:cNvPicPr>
          <p:nvPr/>
        </p:nvPicPr>
        <p:blipFill rotWithShape="1">
          <a:blip r:embed="rId5"/>
          <a:srcRect l="8750" t="25418" r="57525" b="45694"/>
          <a:stretch/>
        </p:blipFill>
        <p:spPr>
          <a:xfrm>
            <a:off x="8427630" y="3174961"/>
            <a:ext cx="3636269" cy="1752095"/>
          </a:xfrm>
          <a:prstGeom prst="rect">
            <a:avLst/>
          </a:prstGeom>
        </p:spPr>
      </p:pic>
    </p:spTree>
    <p:extLst>
      <p:ext uri="{BB962C8B-B14F-4D97-AF65-F5344CB8AC3E}">
        <p14:creationId xmlns:p14="http://schemas.microsoft.com/office/powerpoint/2010/main" val="14758423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Interface Design Before And After</a:t>
            </a:r>
            <a:endParaRPr dirty="0"/>
          </a:p>
        </p:txBody>
      </p:sp>
      <p:pic>
        <p:nvPicPr>
          <p:cNvPr id="4" name="Picture 3">
            <a:extLst>
              <a:ext uri="{FF2B5EF4-FFF2-40B4-BE49-F238E27FC236}">
                <a16:creationId xmlns:a16="http://schemas.microsoft.com/office/drawing/2014/main" id="{56633446-8DA3-E7D6-F0A1-85B851674363}"/>
              </a:ext>
            </a:extLst>
          </p:cNvPr>
          <p:cNvPicPr>
            <a:picLocks noChangeAspect="1"/>
          </p:cNvPicPr>
          <p:nvPr/>
        </p:nvPicPr>
        <p:blipFill>
          <a:blip r:embed="rId2"/>
          <a:stretch>
            <a:fillRect/>
          </a:stretch>
        </p:blipFill>
        <p:spPr>
          <a:xfrm>
            <a:off x="7086600" y="1944949"/>
            <a:ext cx="2599268" cy="1915616"/>
          </a:xfrm>
          <a:prstGeom prst="rect">
            <a:avLst/>
          </a:prstGeom>
        </p:spPr>
      </p:pic>
      <p:pic>
        <p:nvPicPr>
          <p:cNvPr id="6" name="Picture 5">
            <a:extLst>
              <a:ext uri="{FF2B5EF4-FFF2-40B4-BE49-F238E27FC236}">
                <a16:creationId xmlns:a16="http://schemas.microsoft.com/office/drawing/2014/main" id="{65A0FA4B-AF16-4CE2-9625-1139E5923A1D}"/>
              </a:ext>
            </a:extLst>
          </p:cNvPr>
          <p:cNvPicPr>
            <a:picLocks noChangeAspect="1"/>
          </p:cNvPicPr>
          <p:nvPr/>
        </p:nvPicPr>
        <p:blipFill>
          <a:blip r:embed="rId3"/>
          <a:stretch>
            <a:fillRect/>
          </a:stretch>
        </p:blipFill>
        <p:spPr>
          <a:xfrm>
            <a:off x="1905000" y="1944949"/>
            <a:ext cx="2599268" cy="1873258"/>
          </a:xfrm>
          <a:prstGeom prst="rect">
            <a:avLst/>
          </a:prstGeom>
        </p:spPr>
      </p:pic>
      <p:pic>
        <p:nvPicPr>
          <p:cNvPr id="8" name="Picture 7">
            <a:extLst>
              <a:ext uri="{FF2B5EF4-FFF2-40B4-BE49-F238E27FC236}">
                <a16:creationId xmlns:a16="http://schemas.microsoft.com/office/drawing/2014/main" id="{C8F2B7EB-067D-1A9B-E13A-FE1B773E31A7}"/>
              </a:ext>
            </a:extLst>
          </p:cNvPr>
          <p:cNvPicPr>
            <a:picLocks noChangeAspect="1"/>
          </p:cNvPicPr>
          <p:nvPr/>
        </p:nvPicPr>
        <p:blipFill>
          <a:blip r:embed="rId4"/>
          <a:stretch>
            <a:fillRect/>
          </a:stretch>
        </p:blipFill>
        <p:spPr>
          <a:xfrm>
            <a:off x="6781800" y="4375046"/>
            <a:ext cx="3433234" cy="2025754"/>
          </a:xfrm>
          <a:prstGeom prst="rect">
            <a:avLst/>
          </a:prstGeom>
        </p:spPr>
      </p:pic>
      <p:pic>
        <p:nvPicPr>
          <p:cNvPr id="10" name="Picture 9">
            <a:extLst>
              <a:ext uri="{FF2B5EF4-FFF2-40B4-BE49-F238E27FC236}">
                <a16:creationId xmlns:a16="http://schemas.microsoft.com/office/drawing/2014/main" id="{D6970D30-0645-E453-1DB7-8E4FB7E05D1E}"/>
              </a:ext>
            </a:extLst>
          </p:cNvPr>
          <p:cNvPicPr>
            <a:picLocks noChangeAspect="1"/>
          </p:cNvPicPr>
          <p:nvPr/>
        </p:nvPicPr>
        <p:blipFill>
          <a:blip r:embed="rId5"/>
          <a:stretch>
            <a:fillRect/>
          </a:stretch>
        </p:blipFill>
        <p:spPr>
          <a:xfrm>
            <a:off x="1600200" y="4375046"/>
            <a:ext cx="3657600" cy="2025754"/>
          </a:xfrm>
          <a:prstGeom prst="rect">
            <a:avLst/>
          </a:prstGeom>
        </p:spPr>
      </p:pic>
      <p:cxnSp>
        <p:nvCxnSpPr>
          <p:cNvPr id="12" name="Straight Arrow Connector 11">
            <a:extLst>
              <a:ext uri="{FF2B5EF4-FFF2-40B4-BE49-F238E27FC236}">
                <a16:creationId xmlns:a16="http://schemas.microsoft.com/office/drawing/2014/main" id="{DDD49FF1-6C3C-89DE-E5A1-F60667E62FAD}"/>
              </a:ext>
            </a:extLst>
          </p:cNvPr>
          <p:cNvCxnSpPr/>
          <p:nvPr/>
        </p:nvCxnSpPr>
        <p:spPr>
          <a:xfrm>
            <a:off x="4648200" y="2881578"/>
            <a:ext cx="2133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BA10393-6AB0-0309-719F-2EF069A162A0}"/>
              </a:ext>
            </a:extLst>
          </p:cNvPr>
          <p:cNvCxnSpPr/>
          <p:nvPr/>
        </p:nvCxnSpPr>
        <p:spPr>
          <a:xfrm>
            <a:off x="5410200" y="5486400"/>
            <a:ext cx="1066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0ADBB12-C50B-20DB-EC12-20932B5E47F6}"/>
              </a:ext>
            </a:extLst>
          </p:cNvPr>
          <p:cNvSpPr txBox="1"/>
          <p:nvPr/>
        </p:nvSpPr>
        <p:spPr>
          <a:xfrm>
            <a:off x="10058400" y="609600"/>
            <a:ext cx="1981200" cy="2031325"/>
          </a:xfrm>
          <a:prstGeom prst="rect">
            <a:avLst/>
          </a:prstGeom>
          <a:noFill/>
        </p:spPr>
        <p:txBody>
          <a:bodyPr wrap="square" rtlCol="0">
            <a:spAutoFit/>
          </a:bodyPr>
          <a:lstStyle/>
          <a:p>
            <a:r>
              <a:rPr lang="en-US" dirty="0"/>
              <a:t>WE have made some changing on the interface description  and this is only example ” Not all changes”</a:t>
            </a:r>
          </a:p>
        </p:txBody>
      </p:sp>
    </p:spTree>
    <p:extLst>
      <p:ext uri="{BB962C8B-B14F-4D97-AF65-F5344CB8AC3E}">
        <p14:creationId xmlns:p14="http://schemas.microsoft.com/office/powerpoint/2010/main" val="2159886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AEB8C1-7324-A8D8-4222-6B73BC405C97}"/>
              </a:ext>
            </a:extLst>
          </p:cNvPr>
          <p:cNvPicPr>
            <a:picLocks noChangeAspect="1"/>
          </p:cNvPicPr>
          <p:nvPr/>
        </p:nvPicPr>
        <p:blipFill>
          <a:blip r:embed="rId2"/>
          <a:stretch>
            <a:fillRect/>
          </a:stretch>
        </p:blipFill>
        <p:spPr>
          <a:xfrm>
            <a:off x="0" y="311081"/>
            <a:ext cx="6578442" cy="3568837"/>
          </a:xfrm>
          <a:prstGeom prst="rect">
            <a:avLst/>
          </a:prstGeom>
        </p:spPr>
      </p:pic>
      <p:pic>
        <p:nvPicPr>
          <p:cNvPr id="5" name="Picture 4">
            <a:extLst>
              <a:ext uri="{FF2B5EF4-FFF2-40B4-BE49-F238E27FC236}">
                <a16:creationId xmlns:a16="http://schemas.microsoft.com/office/drawing/2014/main" id="{C9B48177-D690-1405-9E6A-8A0C54E575BD}"/>
              </a:ext>
            </a:extLst>
          </p:cNvPr>
          <p:cNvPicPr>
            <a:picLocks noChangeAspect="1"/>
          </p:cNvPicPr>
          <p:nvPr/>
        </p:nvPicPr>
        <p:blipFill>
          <a:blip r:embed="rId3"/>
          <a:stretch>
            <a:fillRect/>
          </a:stretch>
        </p:blipFill>
        <p:spPr>
          <a:xfrm>
            <a:off x="5940640" y="3182472"/>
            <a:ext cx="6248400" cy="3675528"/>
          </a:xfrm>
          <a:prstGeom prst="rect">
            <a:avLst/>
          </a:prstGeom>
        </p:spPr>
      </p:pic>
      <p:cxnSp>
        <p:nvCxnSpPr>
          <p:cNvPr id="11" name="Straight Arrow Connector 10">
            <a:extLst>
              <a:ext uri="{FF2B5EF4-FFF2-40B4-BE49-F238E27FC236}">
                <a16:creationId xmlns:a16="http://schemas.microsoft.com/office/drawing/2014/main" id="{E5CC398A-2E8D-79B8-6A29-AA0E4DD4CBB8}"/>
              </a:ext>
            </a:extLst>
          </p:cNvPr>
          <p:cNvCxnSpPr/>
          <p:nvPr/>
        </p:nvCxnSpPr>
        <p:spPr>
          <a:xfrm>
            <a:off x="6578442" y="1143000"/>
            <a:ext cx="3175158" cy="1905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59D1CDC-8868-201F-16B7-09805EE197E4}"/>
              </a:ext>
            </a:extLst>
          </p:cNvPr>
          <p:cNvSpPr txBox="1"/>
          <p:nvPr/>
        </p:nvSpPr>
        <p:spPr>
          <a:xfrm>
            <a:off x="228600" y="4990644"/>
            <a:ext cx="5168239" cy="923330"/>
          </a:xfrm>
          <a:prstGeom prst="rect">
            <a:avLst/>
          </a:prstGeom>
          <a:noFill/>
        </p:spPr>
        <p:txBody>
          <a:bodyPr wrap="square">
            <a:spAutoFit/>
          </a:bodyPr>
          <a:lstStyle/>
          <a:p>
            <a:r>
              <a:rPr lang="en-US" dirty="0"/>
              <a:t>WE have made some changing on the interface description and icons too  and this is only example ” Not all changes”</a:t>
            </a:r>
          </a:p>
        </p:txBody>
      </p:sp>
    </p:spTree>
    <p:extLst>
      <p:ext uri="{BB962C8B-B14F-4D97-AF65-F5344CB8AC3E}">
        <p14:creationId xmlns:p14="http://schemas.microsoft.com/office/powerpoint/2010/main" val="754900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09CA4-E25E-20E7-2716-AAE5AA611406}"/>
              </a:ext>
            </a:extLst>
          </p:cNvPr>
          <p:cNvSpPr>
            <a:spLocks noGrp="1"/>
          </p:cNvSpPr>
          <p:nvPr>
            <p:ph type="title"/>
          </p:nvPr>
        </p:nvSpPr>
        <p:spPr>
          <a:xfrm>
            <a:off x="838200" y="152400"/>
            <a:ext cx="8839200" cy="838200"/>
          </a:xfrm>
        </p:spPr>
        <p:txBody>
          <a:bodyPr/>
          <a:lstStyle/>
          <a:p>
            <a:r>
              <a:rPr lang="en-AE" dirty="0"/>
              <a:t>Register And Login Design </a:t>
            </a:r>
            <a:endParaRPr lang="en-US" dirty="0"/>
          </a:p>
        </p:txBody>
      </p:sp>
      <p:pic>
        <p:nvPicPr>
          <p:cNvPr id="4" name="Picture 3">
            <a:extLst>
              <a:ext uri="{FF2B5EF4-FFF2-40B4-BE49-F238E27FC236}">
                <a16:creationId xmlns:a16="http://schemas.microsoft.com/office/drawing/2014/main" id="{DE887516-9A5E-6C11-6BC7-A3BE2C84F10F}"/>
              </a:ext>
            </a:extLst>
          </p:cNvPr>
          <p:cNvPicPr>
            <a:picLocks noChangeAspect="1"/>
          </p:cNvPicPr>
          <p:nvPr/>
        </p:nvPicPr>
        <p:blipFill rotWithShape="1">
          <a:blip r:embed="rId2"/>
          <a:srcRect l="36875" t="14445" r="36250" b="8889"/>
          <a:stretch/>
        </p:blipFill>
        <p:spPr>
          <a:xfrm>
            <a:off x="457200" y="1219200"/>
            <a:ext cx="3276600" cy="5257800"/>
          </a:xfrm>
          <a:prstGeom prst="rect">
            <a:avLst/>
          </a:prstGeom>
        </p:spPr>
      </p:pic>
      <p:pic>
        <p:nvPicPr>
          <p:cNvPr id="6" name="Picture 5">
            <a:extLst>
              <a:ext uri="{FF2B5EF4-FFF2-40B4-BE49-F238E27FC236}">
                <a16:creationId xmlns:a16="http://schemas.microsoft.com/office/drawing/2014/main" id="{E3136571-CC7D-163C-4B63-3CC276697D1C}"/>
              </a:ext>
            </a:extLst>
          </p:cNvPr>
          <p:cNvPicPr>
            <a:picLocks noChangeAspect="1"/>
          </p:cNvPicPr>
          <p:nvPr/>
        </p:nvPicPr>
        <p:blipFill rotWithShape="1">
          <a:blip r:embed="rId3"/>
          <a:srcRect l="36875" t="14445" r="36875" b="8889"/>
          <a:stretch/>
        </p:blipFill>
        <p:spPr>
          <a:xfrm>
            <a:off x="3886200" y="1219200"/>
            <a:ext cx="3200400" cy="5257800"/>
          </a:xfrm>
          <a:prstGeom prst="rect">
            <a:avLst/>
          </a:prstGeom>
        </p:spPr>
      </p:pic>
      <p:cxnSp>
        <p:nvCxnSpPr>
          <p:cNvPr id="8" name="Straight Arrow Connector 7">
            <a:extLst>
              <a:ext uri="{FF2B5EF4-FFF2-40B4-BE49-F238E27FC236}">
                <a16:creationId xmlns:a16="http://schemas.microsoft.com/office/drawing/2014/main" id="{7E05E307-9F04-0479-7FD2-5A0A65B44B61}"/>
              </a:ext>
            </a:extLst>
          </p:cNvPr>
          <p:cNvCxnSpPr/>
          <p:nvPr/>
        </p:nvCxnSpPr>
        <p:spPr>
          <a:xfrm flipH="1">
            <a:off x="6172200" y="3124200"/>
            <a:ext cx="1752600" cy="12954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 name="TextBox 8">
            <a:extLst>
              <a:ext uri="{FF2B5EF4-FFF2-40B4-BE49-F238E27FC236}">
                <a16:creationId xmlns:a16="http://schemas.microsoft.com/office/drawing/2014/main" id="{42C59F5E-701F-D029-DF1E-597ED84498BC}"/>
              </a:ext>
            </a:extLst>
          </p:cNvPr>
          <p:cNvSpPr txBox="1"/>
          <p:nvPr/>
        </p:nvSpPr>
        <p:spPr>
          <a:xfrm>
            <a:off x="7772400" y="2209800"/>
            <a:ext cx="3352800" cy="646331"/>
          </a:xfrm>
          <a:prstGeom prst="rect">
            <a:avLst/>
          </a:prstGeom>
          <a:noFill/>
        </p:spPr>
        <p:txBody>
          <a:bodyPr wrap="square" rtlCol="0">
            <a:spAutoFit/>
          </a:bodyPr>
          <a:lstStyle/>
          <a:p>
            <a:r>
              <a:rPr lang="en-AE" dirty="0"/>
              <a:t>You Can Login Or Register Using Google too!</a:t>
            </a:r>
            <a:endParaRPr lang="en-US" dirty="0"/>
          </a:p>
        </p:txBody>
      </p:sp>
      <p:pic>
        <p:nvPicPr>
          <p:cNvPr id="11" name="Picture 10">
            <a:extLst>
              <a:ext uri="{FF2B5EF4-FFF2-40B4-BE49-F238E27FC236}">
                <a16:creationId xmlns:a16="http://schemas.microsoft.com/office/drawing/2014/main" id="{60770320-2BE2-461A-C9DB-41C03D4F345C}"/>
              </a:ext>
            </a:extLst>
          </p:cNvPr>
          <p:cNvPicPr>
            <a:picLocks noChangeAspect="1"/>
          </p:cNvPicPr>
          <p:nvPr/>
        </p:nvPicPr>
        <p:blipFill rotWithShape="1">
          <a:blip r:embed="rId4"/>
          <a:srcRect t="10000" r="76250" b="82222"/>
          <a:stretch/>
        </p:blipFill>
        <p:spPr>
          <a:xfrm>
            <a:off x="8305800" y="3124200"/>
            <a:ext cx="2895600" cy="533400"/>
          </a:xfrm>
          <a:prstGeom prst="rect">
            <a:avLst/>
          </a:prstGeom>
        </p:spPr>
      </p:pic>
    </p:spTree>
    <p:extLst>
      <p:ext uri="{BB962C8B-B14F-4D97-AF65-F5344CB8AC3E}">
        <p14:creationId xmlns:p14="http://schemas.microsoft.com/office/powerpoint/2010/main" val="41728474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29409-5C12-CD3D-FC1B-C4CDC5EA0E18}"/>
              </a:ext>
            </a:extLst>
          </p:cNvPr>
          <p:cNvSpPr>
            <a:spLocks noGrp="1"/>
          </p:cNvSpPr>
          <p:nvPr>
            <p:ph type="title"/>
          </p:nvPr>
        </p:nvSpPr>
        <p:spPr/>
        <p:txBody>
          <a:bodyPr/>
          <a:lstStyle/>
          <a:p>
            <a:r>
              <a:rPr lang="en-AE" dirty="0"/>
              <a:t>Login And Register Code</a:t>
            </a:r>
            <a:endParaRPr lang="en-US" dirty="0"/>
          </a:p>
        </p:txBody>
      </p:sp>
      <p:sp>
        <p:nvSpPr>
          <p:cNvPr id="3" name="TextBox 2">
            <a:extLst>
              <a:ext uri="{FF2B5EF4-FFF2-40B4-BE49-F238E27FC236}">
                <a16:creationId xmlns:a16="http://schemas.microsoft.com/office/drawing/2014/main" id="{B6FE6318-C93B-F18A-6EB2-DE706E98B18D}"/>
              </a:ext>
            </a:extLst>
          </p:cNvPr>
          <p:cNvSpPr txBox="1"/>
          <p:nvPr/>
        </p:nvSpPr>
        <p:spPr>
          <a:xfrm>
            <a:off x="762000" y="2133600"/>
            <a:ext cx="9372600" cy="923330"/>
          </a:xfrm>
          <a:prstGeom prst="rect">
            <a:avLst/>
          </a:prstGeom>
          <a:noFill/>
        </p:spPr>
        <p:txBody>
          <a:bodyPr wrap="square" rtlCol="0">
            <a:spAutoFit/>
          </a:bodyPr>
          <a:lstStyle/>
          <a:p>
            <a:r>
              <a:rPr lang="en-AE" dirty="0"/>
              <a:t>We used HTML and </a:t>
            </a:r>
            <a:r>
              <a:rPr lang="en-AE" dirty="0" err="1"/>
              <a:t>css</a:t>
            </a:r>
            <a:r>
              <a:rPr lang="en-AE" dirty="0"/>
              <a:t> for login and register</a:t>
            </a:r>
          </a:p>
          <a:p>
            <a:r>
              <a:rPr lang="en-AE" dirty="0"/>
              <a:t>We user HTML for the programming things and </a:t>
            </a:r>
            <a:r>
              <a:rPr lang="en-AE" dirty="0" err="1"/>
              <a:t>css</a:t>
            </a:r>
            <a:r>
              <a:rPr lang="en-AE" dirty="0"/>
              <a:t> for design </a:t>
            </a:r>
            <a:r>
              <a:rPr lang="en-US" dirty="0"/>
              <a:t>, we used java script as well for the server </a:t>
            </a:r>
            <a:endParaRPr lang="en-AE" dirty="0"/>
          </a:p>
        </p:txBody>
      </p:sp>
      <p:pic>
        <p:nvPicPr>
          <p:cNvPr id="5" name="Picture 4">
            <a:extLst>
              <a:ext uri="{FF2B5EF4-FFF2-40B4-BE49-F238E27FC236}">
                <a16:creationId xmlns:a16="http://schemas.microsoft.com/office/drawing/2014/main" id="{22A28856-AEC7-2F23-E125-564AC3D3C61B}"/>
              </a:ext>
            </a:extLst>
          </p:cNvPr>
          <p:cNvPicPr>
            <a:picLocks noChangeAspect="1"/>
          </p:cNvPicPr>
          <p:nvPr/>
        </p:nvPicPr>
        <p:blipFill rotWithShape="1">
          <a:blip r:embed="rId2"/>
          <a:srcRect l="6250" t="19999" r="79375" b="27778"/>
          <a:stretch/>
        </p:blipFill>
        <p:spPr>
          <a:xfrm>
            <a:off x="533400" y="3072170"/>
            <a:ext cx="1752600" cy="3581400"/>
          </a:xfrm>
          <a:prstGeom prst="rect">
            <a:avLst/>
          </a:prstGeom>
        </p:spPr>
      </p:pic>
      <p:grpSp>
        <p:nvGrpSpPr>
          <p:cNvPr id="8" name="Group 7">
            <a:extLst>
              <a:ext uri="{FF2B5EF4-FFF2-40B4-BE49-F238E27FC236}">
                <a16:creationId xmlns:a16="http://schemas.microsoft.com/office/drawing/2014/main" id="{A289D409-9439-E27E-8632-B3856AC1E1FD}"/>
              </a:ext>
            </a:extLst>
          </p:cNvPr>
          <p:cNvGrpSpPr/>
          <p:nvPr/>
        </p:nvGrpSpPr>
        <p:grpSpPr>
          <a:xfrm>
            <a:off x="633360" y="3565760"/>
            <a:ext cx="789120" cy="244080"/>
            <a:chOff x="633360" y="3565760"/>
            <a:chExt cx="789120" cy="24408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3A125A44-110F-7D9B-1815-B6C6A398C9A5}"/>
                    </a:ext>
                  </a:extLst>
                </p14:cNvPr>
                <p14:cNvContentPartPr/>
                <p14:nvPr/>
              </p14:nvContentPartPr>
              <p14:xfrm>
                <a:off x="633360" y="3565760"/>
                <a:ext cx="768960" cy="31680"/>
              </p14:xfrm>
            </p:contentPart>
          </mc:Choice>
          <mc:Fallback xmlns="">
            <p:pic>
              <p:nvPicPr>
                <p:cNvPr id="6" name="Ink 5">
                  <a:extLst>
                    <a:ext uri="{FF2B5EF4-FFF2-40B4-BE49-F238E27FC236}">
                      <a16:creationId xmlns:a16="http://schemas.microsoft.com/office/drawing/2014/main" id="{3A125A44-110F-7D9B-1815-B6C6A398C9A5}"/>
                    </a:ext>
                  </a:extLst>
                </p:cNvPr>
                <p:cNvPicPr/>
                <p:nvPr/>
              </p:nvPicPr>
              <p:blipFill>
                <a:blip r:embed="rId4"/>
                <a:stretch>
                  <a:fillRect/>
                </a:stretch>
              </p:blipFill>
              <p:spPr>
                <a:xfrm>
                  <a:off x="629040" y="3561440"/>
                  <a:ext cx="7776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0126E7A0-0604-D1EF-2507-030DCFC5015B}"/>
                    </a:ext>
                  </a:extLst>
                </p14:cNvPr>
                <p14:cNvContentPartPr/>
                <p14:nvPr/>
              </p14:nvContentPartPr>
              <p14:xfrm>
                <a:off x="640920" y="3779600"/>
                <a:ext cx="781560" cy="30240"/>
              </p14:xfrm>
            </p:contentPart>
          </mc:Choice>
          <mc:Fallback xmlns="">
            <p:pic>
              <p:nvPicPr>
                <p:cNvPr id="7" name="Ink 6">
                  <a:extLst>
                    <a:ext uri="{FF2B5EF4-FFF2-40B4-BE49-F238E27FC236}">
                      <a16:creationId xmlns:a16="http://schemas.microsoft.com/office/drawing/2014/main" id="{0126E7A0-0604-D1EF-2507-030DCFC5015B}"/>
                    </a:ext>
                  </a:extLst>
                </p:cNvPr>
                <p:cNvPicPr/>
                <p:nvPr/>
              </p:nvPicPr>
              <p:blipFill>
                <a:blip r:embed="rId6"/>
                <a:stretch>
                  <a:fillRect/>
                </a:stretch>
              </p:blipFill>
              <p:spPr>
                <a:xfrm>
                  <a:off x="636600" y="3775280"/>
                  <a:ext cx="790200" cy="38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FFAEADC4-05BC-AEAA-7B93-ACFE9D389B06}"/>
                  </a:ext>
                </a:extLst>
              </p14:cNvPr>
              <p14:cNvContentPartPr/>
              <p14:nvPr/>
            </p14:nvContentPartPr>
            <p14:xfrm>
              <a:off x="924960" y="4003160"/>
              <a:ext cx="690480" cy="51840"/>
            </p14:xfrm>
          </p:contentPart>
        </mc:Choice>
        <mc:Fallback xmlns="">
          <p:pic>
            <p:nvPicPr>
              <p:cNvPr id="9" name="Ink 8">
                <a:extLst>
                  <a:ext uri="{FF2B5EF4-FFF2-40B4-BE49-F238E27FC236}">
                    <a16:creationId xmlns:a16="http://schemas.microsoft.com/office/drawing/2014/main" id="{FFAEADC4-05BC-AEAA-7B93-ACFE9D389B06}"/>
                  </a:ext>
                </a:extLst>
              </p:cNvPr>
              <p:cNvPicPr/>
              <p:nvPr/>
            </p:nvPicPr>
            <p:blipFill>
              <a:blip r:embed="rId8"/>
              <a:stretch>
                <a:fillRect/>
              </a:stretch>
            </p:blipFill>
            <p:spPr>
              <a:xfrm>
                <a:off x="920640" y="3998840"/>
                <a:ext cx="699120" cy="60480"/>
              </a:xfrm>
              <a:prstGeom prst="rect">
                <a:avLst/>
              </a:prstGeom>
            </p:spPr>
          </p:pic>
        </mc:Fallback>
      </mc:AlternateContent>
      <p:grpSp>
        <p:nvGrpSpPr>
          <p:cNvPr id="13" name="Group 12">
            <a:extLst>
              <a:ext uri="{FF2B5EF4-FFF2-40B4-BE49-F238E27FC236}">
                <a16:creationId xmlns:a16="http://schemas.microsoft.com/office/drawing/2014/main" id="{AFDBB688-FB28-AFD8-53C6-60505D02852D}"/>
              </a:ext>
            </a:extLst>
          </p:cNvPr>
          <p:cNvGrpSpPr/>
          <p:nvPr/>
        </p:nvGrpSpPr>
        <p:grpSpPr>
          <a:xfrm>
            <a:off x="639480" y="3960640"/>
            <a:ext cx="1001520" cy="57600"/>
            <a:chOff x="639480" y="3960640"/>
            <a:chExt cx="1001520" cy="5760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ED0C7FD-F904-CCA2-1004-5FAA05C1D833}"/>
                    </a:ext>
                  </a:extLst>
                </p14:cNvPr>
                <p14:cNvContentPartPr/>
                <p14:nvPr/>
              </p14:nvContentPartPr>
              <p14:xfrm>
                <a:off x="687720" y="3962440"/>
                <a:ext cx="953280" cy="15840"/>
              </p14:xfrm>
            </p:contentPart>
          </mc:Choice>
          <mc:Fallback xmlns="">
            <p:pic>
              <p:nvPicPr>
                <p:cNvPr id="10" name="Ink 9">
                  <a:extLst>
                    <a:ext uri="{FF2B5EF4-FFF2-40B4-BE49-F238E27FC236}">
                      <a16:creationId xmlns:a16="http://schemas.microsoft.com/office/drawing/2014/main" id="{2ED0C7FD-F904-CCA2-1004-5FAA05C1D833}"/>
                    </a:ext>
                  </a:extLst>
                </p:cNvPr>
                <p:cNvPicPr/>
                <p:nvPr/>
              </p:nvPicPr>
              <p:blipFill>
                <a:blip r:embed="rId10"/>
                <a:stretch>
                  <a:fillRect/>
                </a:stretch>
              </p:blipFill>
              <p:spPr>
                <a:xfrm>
                  <a:off x="683400" y="3958120"/>
                  <a:ext cx="961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B1BA615A-08A7-ECB4-6B35-570AEF9507A9}"/>
                    </a:ext>
                  </a:extLst>
                </p14:cNvPr>
                <p14:cNvContentPartPr/>
                <p14:nvPr/>
              </p14:nvContentPartPr>
              <p14:xfrm>
                <a:off x="639480" y="3960640"/>
                <a:ext cx="991440" cy="37440"/>
              </p14:xfrm>
            </p:contentPart>
          </mc:Choice>
          <mc:Fallback xmlns="">
            <p:pic>
              <p:nvPicPr>
                <p:cNvPr id="11" name="Ink 10">
                  <a:extLst>
                    <a:ext uri="{FF2B5EF4-FFF2-40B4-BE49-F238E27FC236}">
                      <a16:creationId xmlns:a16="http://schemas.microsoft.com/office/drawing/2014/main" id="{B1BA615A-08A7-ECB4-6B35-570AEF9507A9}"/>
                    </a:ext>
                  </a:extLst>
                </p:cNvPr>
                <p:cNvPicPr/>
                <p:nvPr/>
              </p:nvPicPr>
              <p:blipFill>
                <a:blip r:embed="rId12"/>
                <a:stretch>
                  <a:fillRect/>
                </a:stretch>
              </p:blipFill>
              <p:spPr>
                <a:xfrm>
                  <a:off x="635160" y="3956320"/>
                  <a:ext cx="10000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A75243B2-BE68-D196-6480-A79C73A79CFE}"/>
                    </a:ext>
                  </a:extLst>
                </p14:cNvPr>
                <p14:cNvContentPartPr/>
                <p14:nvPr/>
              </p14:nvContentPartPr>
              <p14:xfrm>
                <a:off x="767280" y="3976480"/>
                <a:ext cx="833400" cy="41760"/>
              </p14:xfrm>
            </p:contentPart>
          </mc:Choice>
          <mc:Fallback xmlns="">
            <p:pic>
              <p:nvPicPr>
                <p:cNvPr id="12" name="Ink 11">
                  <a:extLst>
                    <a:ext uri="{FF2B5EF4-FFF2-40B4-BE49-F238E27FC236}">
                      <a16:creationId xmlns:a16="http://schemas.microsoft.com/office/drawing/2014/main" id="{A75243B2-BE68-D196-6480-A79C73A79CFE}"/>
                    </a:ext>
                  </a:extLst>
                </p:cNvPr>
                <p:cNvPicPr/>
                <p:nvPr/>
              </p:nvPicPr>
              <p:blipFill>
                <a:blip r:embed="rId14"/>
                <a:stretch>
                  <a:fillRect/>
                </a:stretch>
              </p:blipFill>
              <p:spPr>
                <a:xfrm>
                  <a:off x="762960" y="3972160"/>
                  <a:ext cx="842040" cy="50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8BAD78F8-0D3D-CDCE-7EC2-84FE1B716859}"/>
                  </a:ext>
                </a:extLst>
              </p14:cNvPr>
              <p14:cNvContentPartPr/>
              <p14:nvPr/>
            </p14:nvContentPartPr>
            <p14:xfrm>
              <a:off x="600600" y="4369240"/>
              <a:ext cx="932760" cy="107280"/>
            </p14:xfrm>
          </p:contentPart>
        </mc:Choice>
        <mc:Fallback xmlns="">
          <p:pic>
            <p:nvPicPr>
              <p:cNvPr id="14" name="Ink 13">
                <a:extLst>
                  <a:ext uri="{FF2B5EF4-FFF2-40B4-BE49-F238E27FC236}">
                    <a16:creationId xmlns:a16="http://schemas.microsoft.com/office/drawing/2014/main" id="{8BAD78F8-0D3D-CDCE-7EC2-84FE1B716859}"/>
                  </a:ext>
                </a:extLst>
              </p:cNvPr>
              <p:cNvPicPr/>
              <p:nvPr/>
            </p:nvPicPr>
            <p:blipFill>
              <a:blip r:embed="rId16"/>
              <a:stretch>
                <a:fillRect/>
              </a:stretch>
            </p:blipFill>
            <p:spPr>
              <a:xfrm>
                <a:off x="596280" y="4364920"/>
                <a:ext cx="94140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6D11C4D7-D1E5-2FFC-BFBA-5E4400B98538}"/>
                  </a:ext>
                </a:extLst>
              </p14:cNvPr>
              <p14:cNvContentPartPr/>
              <p14:nvPr/>
            </p14:nvContentPartPr>
            <p14:xfrm>
              <a:off x="781680" y="4582000"/>
              <a:ext cx="1060920" cy="82080"/>
            </p14:xfrm>
          </p:contentPart>
        </mc:Choice>
        <mc:Fallback xmlns="">
          <p:pic>
            <p:nvPicPr>
              <p:cNvPr id="15" name="Ink 14">
                <a:extLst>
                  <a:ext uri="{FF2B5EF4-FFF2-40B4-BE49-F238E27FC236}">
                    <a16:creationId xmlns:a16="http://schemas.microsoft.com/office/drawing/2014/main" id="{6D11C4D7-D1E5-2FFC-BFBA-5E4400B98538}"/>
                  </a:ext>
                </a:extLst>
              </p:cNvPr>
              <p:cNvPicPr/>
              <p:nvPr/>
            </p:nvPicPr>
            <p:blipFill>
              <a:blip r:embed="rId18"/>
              <a:stretch>
                <a:fillRect/>
              </a:stretch>
            </p:blipFill>
            <p:spPr>
              <a:xfrm>
                <a:off x="777360" y="4577680"/>
                <a:ext cx="1069560" cy="90720"/>
              </a:xfrm>
              <a:prstGeom prst="rect">
                <a:avLst/>
              </a:prstGeom>
            </p:spPr>
          </p:pic>
        </mc:Fallback>
      </mc:AlternateContent>
      <p:grpSp>
        <p:nvGrpSpPr>
          <p:cNvPr id="23" name="Group 22">
            <a:extLst>
              <a:ext uri="{FF2B5EF4-FFF2-40B4-BE49-F238E27FC236}">
                <a16:creationId xmlns:a16="http://schemas.microsoft.com/office/drawing/2014/main" id="{24F4CE38-A45F-2644-9C09-5682B690B971}"/>
              </a:ext>
            </a:extLst>
          </p:cNvPr>
          <p:cNvGrpSpPr/>
          <p:nvPr/>
        </p:nvGrpSpPr>
        <p:grpSpPr>
          <a:xfrm>
            <a:off x="692400" y="5829760"/>
            <a:ext cx="740520" cy="52920"/>
            <a:chOff x="692400" y="5829760"/>
            <a:chExt cx="740520" cy="52920"/>
          </a:xfrm>
        </p:grpSpPr>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961337CA-9A31-93F9-55E9-0B7E03726F20}"/>
                    </a:ext>
                  </a:extLst>
                </p14:cNvPr>
                <p14:cNvContentPartPr/>
                <p14:nvPr/>
              </p14:nvContentPartPr>
              <p14:xfrm>
                <a:off x="692400" y="5829760"/>
                <a:ext cx="740520" cy="50760"/>
              </p14:xfrm>
            </p:contentPart>
          </mc:Choice>
          <mc:Fallback xmlns="">
            <p:pic>
              <p:nvPicPr>
                <p:cNvPr id="21" name="Ink 20">
                  <a:extLst>
                    <a:ext uri="{FF2B5EF4-FFF2-40B4-BE49-F238E27FC236}">
                      <a16:creationId xmlns:a16="http://schemas.microsoft.com/office/drawing/2014/main" id="{961337CA-9A31-93F9-55E9-0B7E03726F20}"/>
                    </a:ext>
                  </a:extLst>
                </p:cNvPr>
                <p:cNvPicPr/>
                <p:nvPr/>
              </p:nvPicPr>
              <p:blipFill>
                <a:blip r:embed="rId20"/>
                <a:stretch>
                  <a:fillRect/>
                </a:stretch>
              </p:blipFill>
              <p:spPr>
                <a:xfrm>
                  <a:off x="688080" y="5825440"/>
                  <a:ext cx="74916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Ink 21">
                  <a:extLst>
                    <a:ext uri="{FF2B5EF4-FFF2-40B4-BE49-F238E27FC236}">
                      <a16:creationId xmlns:a16="http://schemas.microsoft.com/office/drawing/2014/main" id="{C0045875-8705-85F4-97B2-FD7961969504}"/>
                    </a:ext>
                  </a:extLst>
                </p14:cNvPr>
                <p14:cNvContentPartPr/>
                <p14:nvPr/>
              </p14:nvContentPartPr>
              <p14:xfrm>
                <a:off x="817680" y="5846680"/>
                <a:ext cx="528120" cy="36000"/>
              </p14:xfrm>
            </p:contentPart>
          </mc:Choice>
          <mc:Fallback xmlns="">
            <p:pic>
              <p:nvPicPr>
                <p:cNvPr id="22" name="Ink 21">
                  <a:extLst>
                    <a:ext uri="{FF2B5EF4-FFF2-40B4-BE49-F238E27FC236}">
                      <a16:creationId xmlns:a16="http://schemas.microsoft.com/office/drawing/2014/main" id="{C0045875-8705-85F4-97B2-FD7961969504}"/>
                    </a:ext>
                  </a:extLst>
                </p:cNvPr>
                <p:cNvPicPr/>
                <p:nvPr/>
              </p:nvPicPr>
              <p:blipFill>
                <a:blip r:embed="rId22"/>
                <a:stretch>
                  <a:fillRect/>
                </a:stretch>
              </p:blipFill>
              <p:spPr>
                <a:xfrm>
                  <a:off x="813360" y="5842360"/>
                  <a:ext cx="536760" cy="44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1CA4A98F-8587-E88B-8415-D01244618425}"/>
                  </a:ext>
                </a:extLst>
              </p14:cNvPr>
              <p14:cNvContentPartPr/>
              <p14:nvPr/>
            </p14:nvContentPartPr>
            <p14:xfrm>
              <a:off x="762240" y="5648320"/>
              <a:ext cx="655560" cy="32400"/>
            </p14:xfrm>
          </p:contentPart>
        </mc:Choice>
        <mc:Fallback xmlns="">
          <p:pic>
            <p:nvPicPr>
              <p:cNvPr id="24" name="Ink 23">
                <a:extLst>
                  <a:ext uri="{FF2B5EF4-FFF2-40B4-BE49-F238E27FC236}">
                    <a16:creationId xmlns:a16="http://schemas.microsoft.com/office/drawing/2014/main" id="{1CA4A98F-8587-E88B-8415-D01244618425}"/>
                  </a:ext>
                </a:extLst>
              </p:cNvPr>
              <p:cNvPicPr/>
              <p:nvPr/>
            </p:nvPicPr>
            <p:blipFill>
              <a:blip r:embed="rId24"/>
              <a:stretch>
                <a:fillRect/>
              </a:stretch>
            </p:blipFill>
            <p:spPr>
              <a:xfrm>
                <a:off x="757920" y="5644000"/>
                <a:ext cx="664200" cy="41040"/>
              </a:xfrm>
              <a:prstGeom prst="rect">
                <a:avLst/>
              </a:prstGeom>
            </p:spPr>
          </p:pic>
        </mc:Fallback>
      </mc:AlternateContent>
      <p:grpSp>
        <p:nvGrpSpPr>
          <p:cNvPr id="27" name="Group 26">
            <a:extLst>
              <a:ext uri="{FF2B5EF4-FFF2-40B4-BE49-F238E27FC236}">
                <a16:creationId xmlns:a16="http://schemas.microsoft.com/office/drawing/2014/main" id="{780E2F49-A5C4-5B30-FE36-1AB0C031620E}"/>
              </a:ext>
            </a:extLst>
          </p:cNvPr>
          <p:cNvGrpSpPr/>
          <p:nvPr/>
        </p:nvGrpSpPr>
        <p:grpSpPr>
          <a:xfrm>
            <a:off x="670080" y="5217040"/>
            <a:ext cx="945360" cy="254160"/>
            <a:chOff x="670080" y="5217040"/>
            <a:chExt cx="945360" cy="254160"/>
          </a:xfrm>
        </p:grpSpPr>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AADE5662-C677-1885-99CA-8A8C2FB242C5}"/>
                    </a:ext>
                  </a:extLst>
                </p14:cNvPr>
                <p14:cNvContentPartPr/>
                <p14:nvPr/>
              </p14:nvContentPartPr>
              <p14:xfrm>
                <a:off x="670080" y="5217040"/>
                <a:ext cx="945360" cy="254160"/>
              </p14:xfrm>
            </p:contentPart>
          </mc:Choice>
          <mc:Fallback xmlns="">
            <p:pic>
              <p:nvPicPr>
                <p:cNvPr id="25" name="Ink 24">
                  <a:extLst>
                    <a:ext uri="{FF2B5EF4-FFF2-40B4-BE49-F238E27FC236}">
                      <a16:creationId xmlns:a16="http://schemas.microsoft.com/office/drawing/2014/main" id="{AADE5662-C677-1885-99CA-8A8C2FB242C5}"/>
                    </a:ext>
                  </a:extLst>
                </p:cNvPr>
                <p:cNvPicPr/>
                <p:nvPr/>
              </p:nvPicPr>
              <p:blipFill>
                <a:blip r:embed="rId26"/>
                <a:stretch>
                  <a:fillRect/>
                </a:stretch>
              </p:blipFill>
              <p:spPr>
                <a:xfrm>
                  <a:off x="665760" y="5212720"/>
                  <a:ext cx="9540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id="{71598B5F-442C-2229-4BA3-36ADB3ECE3C2}"/>
                    </a:ext>
                  </a:extLst>
                </p14:cNvPr>
                <p14:cNvContentPartPr/>
                <p14:nvPr/>
              </p14:nvContentPartPr>
              <p14:xfrm>
                <a:off x="721200" y="5241880"/>
                <a:ext cx="685800" cy="18000"/>
              </p14:xfrm>
            </p:contentPart>
          </mc:Choice>
          <mc:Fallback xmlns="">
            <p:pic>
              <p:nvPicPr>
                <p:cNvPr id="26" name="Ink 25">
                  <a:extLst>
                    <a:ext uri="{FF2B5EF4-FFF2-40B4-BE49-F238E27FC236}">
                      <a16:creationId xmlns:a16="http://schemas.microsoft.com/office/drawing/2014/main" id="{71598B5F-442C-2229-4BA3-36ADB3ECE3C2}"/>
                    </a:ext>
                  </a:extLst>
                </p:cNvPr>
                <p:cNvPicPr/>
                <p:nvPr/>
              </p:nvPicPr>
              <p:blipFill>
                <a:blip r:embed="rId28"/>
                <a:stretch>
                  <a:fillRect/>
                </a:stretch>
              </p:blipFill>
              <p:spPr>
                <a:xfrm>
                  <a:off x="716880" y="5237560"/>
                  <a:ext cx="694440" cy="26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29" name="Ink 28">
                <a:extLst>
                  <a:ext uri="{FF2B5EF4-FFF2-40B4-BE49-F238E27FC236}">
                    <a16:creationId xmlns:a16="http://schemas.microsoft.com/office/drawing/2014/main" id="{D3109AFB-D253-888B-4C69-F93FE6584299}"/>
                  </a:ext>
                </a:extLst>
              </p14:cNvPr>
              <p14:cNvContentPartPr/>
              <p14:nvPr/>
            </p14:nvContentPartPr>
            <p14:xfrm>
              <a:off x="1315560" y="3560680"/>
              <a:ext cx="360" cy="360"/>
            </p14:xfrm>
          </p:contentPart>
        </mc:Choice>
        <mc:Fallback xmlns="">
          <p:pic>
            <p:nvPicPr>
              <p:cNvPr id="29" name="Ink 28">
                <a:extLst>
                  <a:ext uri="{FF2B5EF4-FFF2-40B4-BE49-F238E27FC236}">
                    <a16:creationId xmlns:a16="http://schemas.microsoft.com/office/drawing/2014/main" id="{D3109AFB-D253-888B-4C69-F93FE6584299}"/>
                  </a:ext>
                </a:extLst>
              </p:cNvPr>
              <p:cNvPicPr/>
              <p:nvPr/>
            </p:nvPicPr>
            <p:blipFill>
              <a:blip r:embed="rId30"/>
              <a:stretch>
                <a:fillRect/>
              </a:stretch>
            </p:blipFill>
            <p:spPr>
              <a:xfrm>
                <a:off x="1311240" y="355636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2" name="Ink 31">
                <a:extLst>
                  <a:ext uri="{FF2B5EF4-FFF2-40B4-BE49-F238E27FC236}">
                    <a16:creationId xmlns:a16="http://schemas.microsoft.com/office/drawing/2014/main" id="{0D3F5ADE-3012-FDED-E267-BB7D3593A6A1}"/>
                  </a:ext>
                </a:extLst>
              </p14:cNvPr>
              <p14:cNvContentPartPr/>
              <p14:nvPr/>
            </p14:nvContentPartPr>
            <p14:xfrm>
              <a:off x="1615440" y="3576160"/>
              <a:ext cx="360" cy="360"/>
            </p14:xfrm>
          </p:contentPart>
        </mc:Choice>
        <mc:Fallback xmlns="">
          <p:pic>
            <p:nvPicPr>
              <p:cNvPr id="32" name="Ink 31">
                <a:extLst>
                  <a:ext uri="{FF2B5EF4-FFF2-40B4-BE49-F238E27FC236}">
                    <a16:creationId xmlns:a16="http://schemas.microsoft.com/office/drawing/2014/main" id="{0D3F5ADE-3012-FDED-E267-BB7D3593A6A1}"/>
                  </a:ext>
                </a:extLst>
              </p:cNvPr>
              <p:cNvPicPr/>
              <p:nvPr/>
            </p:nvPicPr>
            <p:blipFill>
              <a:blip r:embed="rId30"/>
              <a:stretch>
                <a:fillRect/>
              </a:stretch>
            </p:blipFill>
            <p:spPr>
              <a:xfrm>
                <a:off x="1611120" y="3571840"/>
                <a:ext cx="9000" cy="9000"/>
              </a:xfrm>
              <a:prstGeom prst="rect">
                <a:avLst/>
              </a:prstGeom>
            </p:spPr>
          </p:pic>
        </mc:Fallback>
      </mc:AlternateContent>
      <p:grpSp>
        <p:nvGrpSpPr>
          <p:cNvPr id="34" name="Group 33">
            <a:extLst>
              <a:ext uri="{FF2B5EF4-FFF2-40B4-BE49-F238E27FC236}">
                <a16:creationId xmlns:a16="http://schemas.microsoft.com/office/drawing/2014/main" id="{CBFE85E4-6894-F1DA-1850-BA8A9D948EEA}"/>
              </a:ext>
            </a:extLst>
          </p:cNvPr>
          <p:cNvGrpSpPr/>
          <p:nvPr/>
        </p:nvGrpSpPr>
        <p:grpSpPr>
          <a:xfrm>
            <a:off x="628320" y="3316960"/>
            <a:ext cx="1231200" cy="123480"/>
            <a:chOff x="628320" y="3316960"/>
            <a:chExt cx="1231200" cy="123480"/>
          </a:xfrm>
        </p:grpSpPr>
        <mc:AlternateContent xmlns:mc="http://schemas.openxmlformats.org/markup-compatibility/2006" xmlns:p14="http://schemas.microsoft.com/office/powerpoint/2010/main">
          <mc:Choice Requires="p14">
            <p:contentPart p14:bwMode="auto" r:id="rId32">
              <p14:nvContentPartPr>
                <p14:cNvPr id="28" name="Ink 27">
                  <a:extLst>
                    <a:ext uri="{FF2B5EF4-FFF2-40B4-BE49-F238E27FC236}">
                      <a16:creationId xmlns:a16="http://schemas.microsoft.com/office/drawing/2014/main" id="{D7646DA5-8D31-2601-4126-2D7E831585CF}"/>
                    </a:ext>
                  </a:extLst>
                </p14:cNvPr>
                <p14:cNvContentPartPr/>
                <p14:nvPr/>
              </p14:nvContentPartPr>
              <p14:xfrm>
                <a:off x="1300080" y="3393280"/>
                <a:ext cx="360" cy="360"/>
              </p14:xfrm>
            </p:contentPart>
          </mc:Choice>
          <mc:Fallback xmlns="">
            <p:pic>
              <p:nvPicPr>
                <p:cNvPr id="28" name="Ink 27">
                  <a:extLst>
                    <a:ext uri="{FF2B5EF4-FFF2-40B4-BE49-F238E27FC236}">
                      <a16:creationId xmlns:a16="http://schemas.microsoft.com/office/drawing/2014/main" id="{D7646DA5-8D31-2601-4126-2D7E831585CF}"/>
                    </a:ext>
                  </a:extLst>
                </p:cNvPr>
                <p:cNvPicPr/>
                <p:nvPr/>
              </p:nvPicPr>
              <p:blipFill>
                <a:blip r:embed="rId30"/>
                <a:stretch>
                  <a:fillRect/>
                </a:stretch>
              </p:blipFill>
              <p:spPr>
                <a:xfrm>
                  <a:off x="1295760" y="338896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Ink 29">
                  <a:extLst>
                    <a:ext uri="{FF2B5EF4-FFF2-40B4-BE49-F238E27FC236}">
                      <a16:creationId xmlns:a16="http://schemas.microsoft.com/office/drawing/2014/main" id="{62D5B7F5-E1D4-490C-9DA8-230D172465F6}"/>
                    </a:ext>
                  </a:extLst>
                </p14:cNvPr>
                <p14:cNvContentPartPr/>
                <p14:nvPr/>
              </p14:nvContentPartPr>
              <p14:xfrm>
                <a:off x="1859160" y="3423880"/>
                <a:ext cx="360" cy="360"/>
              </p14:xfrm>
            </p:contentPart>
          </mc:Choice>
          <mc:Fallback xmlns="">
            <p:pic>
              <p:nvPicPr>
                <p:cNvPr id="30" name="Ink 29">
                  <a:extLst>
                    <a:ext uri="{FF2B5EF4-FFF2-40B4-BE49-F238E27FC236}">
                      <a16:creationId xmlns:a16="http://schemas.microsoft.com/office/drawing/2014/main" id="{62D5B7F5-E1D4-490C-9DA8-230D172465F6}"/>
                    </a:ext>
                  </a:extLst>
                </p:cNvPr>
                <p:cNvPicPr/>
                <p:nvPr/>
              </p:nvPicPr>
              <p:blipFill>
                <a:blip r:embed="rId30"/>
                <a:stretch>
                  <a:fillRect/>
                </a:stretch>
              </p:blipFill>
              <p:spPr>
                <a:xfrm>
                  <a:off x="1854840" y="341956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3" name="Ink 32">
                  <a:extLst>
                    <a:ext uri="{FF2B5EF4-FFF2-40B4-BE49-F238E27FC236}">
                      <a16:creationId xmlns:a16="http://schemas.microsoft.com/office/drawing/2014/main" id="{C4FB506E-4B85-DEEC-31FF-CCDBBBEDCA70}"/>
                    </a:ext>
                  </a:extLst>
                </p14:cNvPr>
                <p14:cNvContentPartPr/>
                <p14:nvPr/>
              </p14:nvContentPartPr>
              <p14:xfrm>
                <a:off x="628320" y="3316960"/>
                <a:ext cx="693360" cy="123480"/>
              </p14:xfrm>
            </p:contentPart>
          </mc:Choice>
          <mc:Fallback xmlns="">
            <p:pic>
              <p:nvPicPr>
                <p:cNvPr id="33" name="Ink 32">
                  <a:extLst>
                    <a:ext uri="{FF2B5EF4-FFF2-40B4-BE49-F238E27FC236}">
                      <a16:creationId xmlns:a16="http://schemas.microsoft.com/office/drawing/2014/main" id="{C4FB506E-4B85-DEEC-31FF-CCDBBBEDCA70}"/>
                    </a:ext>
                  </a:extLst>
                </p:cNvPr>
                <p:cNvPicPr/>
                <p:nvPr/>
              </p:nvPicPr>
              <p:blipFill>
                <a:blip r:embed="rId35"/>
                <a:stretch>
                  <a:fillRect/>
                </a:stretch>
              </p:blipFill>
              <p:spPr>
                <a:xfrm>
                  <a:off x="624000" y="3312640"/>
                  <a:ext cx="702000" cy="132120"/>
                </a:xfrm>
                <a:prstGeom prst="rect">
                  <a:avLst/>
                </a:prstGeom>
              </p:spPr>
            </p:pic>
          </mc:Fallback>
        </mc:AlternateContent>
      </p:grpSp>
      <p:cxnSp>
        <p:nvCxnSpPr>
          <p:cNvPr id="38" name="Straight Arrow Connector 37">
            <a:extLst>
              <a:ext uri="{FF2B5EF4-FFF2-40B4-BE49-F238E27FC236}">
                <a16:creationId xmlns:a16="http://schemas.microsoft.com/office/drawing/2014/main" id="{3EC41433-8A65-3514-D13B-27EBC1AF6A17}"/>
              </a:ext>
            </a:extLst>
          </p:cNvPr>
          <p:cNvCxnSpPr>
            <a:cxnSpLocks/>
            <a:stCxn id="40" idx="1"/>
          </p:cNvCxnSpPr>
          <p:nvPr/>
        </p:nvCxnSpPr>
        <p:spPr>
          <a:xfrm flipH="1">
            <a:off x="1785800" y="4248103"/>
            <a:ext cx="904500" cy="78549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0" name="TextBox 39">
            <a:extLst>
              <a:ext uri="{FF2B5EF4-FFF2-40B4-BE49-F238E27FC236}">
                <a16:creationId xmlns:a16="http://schemas.microsoft.com/office/drawing/2014/main" id="{06F0A0CA-71B1-DAE3-DF67-3C7E70D092E2}"/>
              </a:ext>
            </a:extLst>
          </p:cNvPr>
          <p:cNvSpPr txBox="1"/>
          <p:nvPr/>
        </p:nvSpPr>
        <p:spPr>
          <a:xfrm>
            <a:off x="2690300" y="3914206"/>
            <a:ext cx="5234500" cy="667794"/>
          </a:xfrm>
          <a:prstGeom prst="rect">
            <a:avLst/>
          </a:prstGeom>
          <a:noFill/>
        </p:spPr>
        <p:txBody>
          <a:bodyPr wrap="square" rtlCol="0">
            <a:spAutoFit/>
          </a:bodyPr>
          <a:lstStyle/>
          <a:p>
            <a:r>
              <a:rPr lang="en-US" dirty="0"/>
              <a:t>T</a:t>
            </a:r>
            <a:r>
              <a:rPr lang="en-AE" dirty="0"/>
              <a:t>he Google page After click sign in or signup using google</a:t>
            </a:r>
            <a:endParaRPr lang="en-US" dirty="0"/>
          </a:p>
        </p:txBody>
      </p:sp>
      <p:cxnSp>
        <p:nvCxnSpPr>
          <p:cNvPr id="42" name="Straight Arrow Connector 41">
            <a:extLst>
              <a:ext uri="{FF2B5EF4-FFF2-40B4-BE49-F238E27FC236}">
                <a16:creationId xmlns:a16="http://schemas.microsoft.com/office/drawing/2014/main" id="{3196838E-A88D-44E4-3EF3-B2DE1C3E883C}"/>
              </a:ext>
            </a:extLst>
          </p:cNvPr>
          <p:cNvCxnSpPr>
            <a:cxnSpLocks/>
            <a:stCxn id="43" idx="1"/>
          </p:cNvCxnSpPr>
          <p:nvPr/>
        </p:nvCxnSpPr>
        <p:spPr>
          <a:xfrm flipH="1">
            <a:off x="1402320" y="3660650"/>
            <a:ext cx="1041360" cy="116037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3" name="TextBox 42">
            <a:extLst>
              <a:ext uri="{FF2B5EF4-FFF2-40B4-BE49-F238E27FC236}">
                <a16:creationId xmlns:a16="http://schemas.microsoft.com/office/drawing/2014/main" id="{3712279A-C01B-49B2-4070-B72C0AD75EA8}"/>
              </a:ext>
            </a:extLst>
          </p:cNvPr>
          <p:cNvSpPr txBox="1"/>
          <p:nvPr/>
        </p:nvSpPr>
        <p:spPr>
          <a:xfrm>
            <a:off x="2443680" y="3475984"/>
            <a:ext cx="3118920" cy="369332"/>
          </a:xfrm>
          <a:prstGeom prst="rect">
            <a:avLst/>
          </a:prstGeom>
          <a:noFill/>
        </p:spPr>
        <p:txBody>
          <a:bodyPr wrap="square" rtlCol="0">
            <a:spAutoFit/>
          </a:bodyPr>
          <a:lstStyle/>
          <a:p>
            <a:r>
              <a:rPr lang="en-AE" dirty="0"/>
              <a:t>Login page(The Design too) </a:t>
            </a:r>
            <a:endParaRPr lang="en-US" dirty="0"/>
          </a:p>
        </p:txBody>
      </p:sp>
      <p:cxnSp>
        <p:nvCxnSpPr>
          <p:cNvPr id="49" name="Straight Arrow Connector 48">
            <a:extLst>
              <a:ext uri="{FF2B5EF4-FFF2-40B4-BE49-F238E27FC236}">
                <a16:creationId xmlns:a16="http://schemas.microsoft.com/office/drawing/2014/main" id="{0EDB44BF-DA62-7F09-E89C-A45047D92C1A}"/>
              </a:ext>
            </a:extLst>
          </p:cNvPr>
          <p:cNvCxnSpPr/>
          <p:nvPr/>
        </p:nvCxnSpPr>
        <p:spPr>
          <a:xfrm flipH="1">
            <a:off x="1432920" y="3072170"/>
            <a:ext cx="1310280" cy="11652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0" name="TextBox 49">
            <a:extLst>
              <a:ext uri="{FF2B5EF4-FFF2-40B4-BE49-F238E27FC236}">
                <a16:creationId xmlns:a16="http://schemas.microsoft.com/office/drawing/2014/main" id="{064F6D4D-A693-495F-0716-C3458D647F80}"/>
              </a:ext>
            </a:extLst>
          </p:cNvPr>
          <p:cNvSpPr txBox="1"/>
          <p:nvPr/>
        </p:nvSpPr>
        <p:spPr>
          <a:xfrm>
            <a:off x="2514600" y="2895600"/>
            <a:ext cx="4724400" cy="369332"/>
          </a:xfrm>
          <a:prstGeom prst="rect">
            <a:avLst/>
          </a:prstGeom>
          <a:noFill/>
        </p:spPr>
        <p:txBody>
          <a:bodyPr wrap="square" rtlCol="0">
            <a:spAutoFit/>
          </a:bodyPr>
          <a:lstStyle/>
          <a:p>
            <a:r>
              <a:rPr lang="en-AE" dirty="0"/>
              <a:t>The connection between our app and google</a:t>
            </a:r>
            <a:endParaRPr lang="en-US" dirty="0"/>
          </a:p>
        </p:txBody>
      </p:sp>
      <p:cxnSp>
        <p:nvCxnSpPr>
          <p:cNvPr id="54" name="Straight Arrow Connector 53">
            <a:extLst>
              <a:ext uri="{FF2B5EF4-FFF2-40B4-BE49-F238E27FC236}">
                <a16:creationId xmlns:a16="http://schemas.microsoft.com/office/drawing/2014/main" id="{5A22ADC4-BAB3-3FBE-1530-6695423B1436}"/>
              </a:ext>
            </a:extLst>
          </p:cNvPr>
          <p:cNvCxnSpPr/>
          <p:nvPr/>
        </p:nvCxnSpPr>
        <p:spPr>
          <a:xfrm flipH="1">
            <a:off x="2007000" y="5334000"/>
            <a:ext cx="76680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6">
            <p14:nvContentPartPr>
              <p14:cNvPr id="56" name="Ink 55">
                <a:extLst>
                  <a:ext uri="{FF2B5EF4-FFF2-40B4-BE49-F238E27FC236}">
                    <a16:creationId xmlns:a16="http://schemas.microsoft.com/office/drawing/2014/main" id="{CDF390A5-4FE3-D76C-DEF9-AA7E9356F7DF}"/>
                  </a:ext>
                </a:extLst>
              </p14:cNvPr>
              <p14:cNvContentPartPr/>
              <p14:nvPr/>
            </p14:nvContentPartPr>
            <p14:xfrm>
              <a:off x="1273104" y="6510168"/>
              <a:ext cx="903240" cy="92880"/>
            </p14:xfrm>
          </p:contentPart>
        </mc:Choice>
        <mc:Fallback xmlns="">
          <p:pic>
            <p:nvPicPr>
              <p:cNvPr id="56" name="Ink 55">
                <a:extLst>
                  <a:ext uri="{FF2B5EF4-FFF2-40B4-BE49-F238E27FC236}">
                    <a16:creationId xmlns:a16="http://schemas.microsoft.com/office/drawing/2014/main" id="{CDF390A5-4FE3-D76C-DEF9-AA7E9356F7DF}"/>
                  </a:ext>
                </a:extLst>
              </p:cNvPr>
              <p:cNvPicPr/>
              <p:nvPr/>
            </p:nvPicPr>
            <p:blipFill>
              <a:blip r:embed="rId37"/>
              <a:stretch>
                <a:fillRect/>
              </a:stretch>
            </p:blipFill>
            <p:spPr>
              <a:xfrm>
                <a:off x="1268784" y="6505848"/>
                <a:ext cx="91188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a16="http://schemas.microsoft.com/office/drawing/2014/main" id="{F23519B3-9181-BC71-BFB1-919536988C1D}"/>
                  </a:ext>
                </a:extLst>
              </p14:cNvPr>
              <p14:cNvContentPartPr/>
              <p14:nvPr/>
            </p14:nvContentPartPr>
            <p14:xfrm>
              <a:off x="670824" y="6445728"/>
              <a:ext cx="1414080" cy="92880"/>
            </p14:xfrm>
          </p:contentPart>
        </mc:Choice>
        <mc:Fallback xmlns="">
          <p:pic>
            <p:nvPicPr>
              <p:cNvPr id="57" name="Ink 56">
                <a:extLst>
                  <a:ext uri="{FF2B5EF4-FFF2-40B4-BE49-F238E27FC236}">
                    <a16:creationId xmlns:a16="http://schemas.microsoft.com/office/drawing/2014/main" id="{F23519B3-9181-BC71-BFB1-919536988C1D}"/>
                  </a:ext>
                </a:extLst>
              </p:cNvPr>
              <p:cNvPicPr/>
              <p:nvPr/>
            </p:nvPicPr>
            <p:blipFill>
              <a:blip r:embed="rId39"/>
              <a:stretch>
                <a:fillRect/>
              </a:stretch>
            </p:blipFill>
            <p:spPr>
              <a:xfrm>
                <a:off x="666504" y="6441408"/>
                <a:ext cx="1422720" cy="101520"/>
              </a:xfrm>
              <a:prstGeom prst="rect">
                <a:avLst/>
              </a:prstGeom>
            </p:spPr>
          </p:pic>
        </mc:Fallback>
      </mc:AlternateContent>
      <p:sp>
        <p:nvSpPr>
          <p:cNvPr id="58" name="TextBox 57">
            <a:extLst>
              <a:ext uri="{FF2B5EF4-FFF2-40B4-BE49-F238E27FC236}">
                <a16:creationId xmlns:a16="http://schemas.microsoft.com/office/drawing/2014/main" id="{0EF6D56C-9749-796F-8D04-2649B8B14F37}"/>
              </a:ext>
            </a:extLst>
          </p:cNvPr>
          <p:cNvSpPr txBox="1"/>
          <p:nvPr/>
        </p:nvSpPr>
        <p:spPr>
          <a:xfrm>
            <a:off x="2773800" y="4862870"/>
            <a:ext cx="4008000" cy="369332"/>
          </a:xfrm>
          <a:prstGeom prst="rect">
            <a:avLst/>
          </a:prstGeom>
          <a:noFill/>
        </p:spPr>
        <p:txBody>
          <a:bodyPr wrap="square" rtlCol="0">
            <a:spAutoFit/>
          </a:bodyPr>
          <a:lstStyle/>
          <a:p>
            <a:r>
              <a:rPr lang="en-AE" dirty="0"/>
              <a:t>The Register Page(The Design too)</a:t>
            </a:r>
            <a:endParaRPr lang="en-US" dirty="0"/>
          </a:p>
        </p:txBody>
      </p:sp>
      <mc:AlternateContent xmlns:mc="http://schemas.openxmlformats.org/markup-compatibility/2006" xmlns:p14="http://schemas.microsoft.com/office/powerpoint/2010/main">
        <mc:Choice Requires="p14">
          <p:contentPart p14:bwMode="auto" r:id="rId40">
            <p14:nvContentPartPr>
              <p14:cNvPr id="62" name="Ink 61">
                <a:extLst>
                  <a:ext uri="{FF2B5EF4-FFF2-40B4-BE49-F238E27FC236}">
                    <a16:creationId xmlns:a16="http://schemas.microsoft.com/office/drawing/2014/main" id="{0E494445-DB7B-140F-6C61-22AA395ABDAB}"/>
                  </a:ext>
                </a:extLst>
              </p14:cNvPr>
              <p14:cNvContentPartPr/>
              <p14:nvPr/>
            </p14:nvContentPartPr>
            <p14:xfrm>
              <a:off x="651033" y="6251865"/>
              <a:ext cx="835920" cy="57240"/>
            </p14:xfrm>
          </p:contentPart>
        </mc:Choice>
        <mc:Fallback xmlns="">
          <p:pic>
            <p:nvPicPr>
              <p:cNvPr id="62" name="Ink 61">
                <a:extLst>
                  <a:ext uri="{FF2B5EF4-FFF2-40B4-BE49-F238E27FC236}">
                    <a16:creationId xmlns:a16="http://schemas.microsoft.com/office/drawing/2014/main" id="{0E494445-DB7B-140F-6C61-22AA395ABDAB}"/>
                  </a:ext>
                </a:extLst>
              </p:cNvPr>
              <p:cNvPicPr/>
              <p:nvPr/>
            </p:nvPicPr>
            <p:blipFill>
              <a:blip r:embed="rId41"/>
              <a:stretch>
                <a:fillRect/>
              </a:stretch>
            </p:blipFill>
            <p:spPr>
              <a:xfrm>
                <a:off x="646713" y="6247545"/>
                <a:ext cx="844560" cy="65880"/>
              </a:xfrm>
              <a:prstGeom prst="rect">
                <a:avLst/>
              </a:prstGeom>
            </p:spPr>
          </p:pic>
        </mc:Fallback>
      </mc:AlternateContent>
      <p:pic>
        <p:nvPicPr>
          <p:cNvPr id="64" name="Picture 63">
            <a:extLst>
              <a:ext uri="{FF2B5EF4-FFF2-40B4-BE49-F238E27FC236}">
                <a16:creationId xmlns:a16="http://schemas.microsoft.com/office/drawing/2014/main" id="{C15F79C0-2F23-F9C3-1CF4-FF05F87BE840}"/>
              </a:ext>
            </a:extLst>
          </p:cNvPr>
          <p:cNvPicPr>
            <a:picLocks noChangeAspect="1"/>
          </p:cNvPicPr>
          <p:nvPr/>
        </p:nvPicPr>
        <p:blipFill rotWithShape="1">
          <a:blip r:embed="rId42"/>
          <a:srcRect l="7188" t="35795" r="80313" b="50872"/>
          <a:stretch/>
        </p:blipFill>
        <p:spPr>
          <a:xfrm>
            <a:off x="8610600" y="3674945"/>
            <a:ext cx="2860200" cy="1716120"/>
          </a:xfrm>
          <a:prstGeom prst="rect">
            <a:avLst/>
          </a:prstGeom>
        </p:spPr>
      </p:pic>
      <mc:AlternateContent xmlns:mc="http://schemas.openxmlformats.org/markup-compatibility/2006" xmlns:p14="http://schemas.microsoft.com/office/powerpoint/2010/main">
        <mc:Choice Requires="p14">
          <p:contentPart p14:bwMode="auto" r:id="rId43">
            <p14:nvContentPartPr>
              <p14:cNvPr id="70" name="Ink 69">
                <a:extLst>
                  <a:ext uri="{FF2B5EF4-FFF2-40B4-BE49-F238E27FC236}">
                    <a16:creationId xmlns:a16="http://schemas.microsoft.com/office/drawing/2014/main" id="{4DE2413E-28F0-A990-AC07-3829316E464A}"/>
                  </a:ext>
                </a:extLst>
              </p14:cNvPr>
              <p14:cNvContentPartPr/>
              <p14:nvPr/>
            </p14:nvContentPartPr>
            <p14:xfrm>
              <a:off x="8746353" y="4202105"/>
              <a:ext cx="1493640" cy="281160"/>
            </p14:xfrm>
          </p:contentPart>
        </mc:Choice>
        <mc:Fallback xmlns="">
          <p:pic>
            <p:nvPicPr>
              <p:cNvPr id="70" name="Ink 69">
                <a:extLst>
                  <a:ext uri="{FF2B5EF4-FFF2-40B4-BE49-F238E27FC236}">
                    <a16:creationId xmlns:a16="http://schemas.microsoft.com/office/drawing/2014/main" id="{4DE2413E-28F0-A990-AC07-3829316E464A}"/>
                  </a:ext>
                </a:extLst>
              </p:cNvPr>
              <p:cNvPicPr/>
              <p:nvPr/>
            </p:nvPicPr>
            <p:blipFill>
              <a:blip r:embed="rId44"/>
              <a:stretch>
                <a:fillRect/>
              </a:stretch>
            </p:blipFill>
            <p:spPr>
              <a:xfrm>
                <a:off x="8742033" y="4197785"/>
                <a:ext cx="150228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71" name="Ink 70">
                <a:extLst>
                  <a:ext uri="{FF2B5EF4-FFF2-40B4-BE49-F238E27FC236}">
                    <a16:creationId xmlns:a16="http://schemas.microsoft.com/office/drawing/2014/main" id="{C0224346-6D08-B34F-C02C-425AFEF69670}"/>
                  </a:ext>
                </a:extLst>
              </p14:cNvPr>
              <p14:cNvContentPartPr/>
              <p14:nvPr/>
            </p14:nvContentPartPr>
            <p14:xfrm>
              <a:off x="8532153" y="4594865"/>
              <a:ext cx="1424520" cy="303480"/>
            </p14:xfrm>
          </p:contentPart>
        </mc:Choice>
        <mc:Fallback xmlns="">
          <p:pic>
            <p:nvPicPr>
              <p:cNvPr id="71" name="Ink 70">
                <a:extLst>
                  <a:ext uri="{FF2B5EF4-FFF2-40B4-BE49-F238E27FC236}">
                    <a16:creationId xmlns:a16="http://schemas.microsoft.com/office/drawing/2014/main" id="{C0224346-6D08-B34F-C02C-425AFEF69670}"/>
                  </a:ext>
                </a:extLst>
              </p:cNvPr>
              <p:cNvPicPr/>
              <p:nvPr/>
            </p:nvPicPr>
            <p:blipFill>
              <a:blip r:embed="rId46"/>
              <a:stretch>
                <a:fillRect/>
              </a:stretch>
            </p:blipFill>
            <p:spPr>
              <a:xfrm>
                <a:off x="8527833" y="4590545"/>
                <a:ext cx="1433160" cy="312120"/>
              </a:xfrm>
              <a:prstGeom prst="rect">
                <a:avLst/>
              </a:prstGeom>
            </p:spPr>
          </p:pic>
        </mc:Fallback>
      </mc:AlternateContent>
      <p:cxnSp>
        <p:nvCxnSpPr>
          <p:cNvPr id="73" name="Straight Arrow Connector 72">
            <a:extLst>
              <a:ext uri="{FF2B5EF4-FFF2-40B4-BE49-F238E27FC236}">
                <a16:creationId xmlns:a16="http://schemas.microsoft.com/office/drawing/2014/main" id="{050262A3-4FD2-96FC-4CC5-93AC073ED9B0}"/>
              </a:ext>
            </a:extLst>
          </p:cNvPr>
          <p:cNvCxnSpPr>
            <a:cxnSpLocks/>
            <a:stCxn id="43" idx="3"/>
          </p:cNvCxnSpPr>
          <p:nvPr/>
        </p:nvCxnSpPr>
        <p:spPr>
          <a:xfrm>
            <a:off x="5562600" y="3660650"/>
            <a:ext cx="3048000" cy="25355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7" name="Straight Arrow Connector 76">
            <a:extLst>
              <a:ext uri="{FF2B5EF4-FFF2-40B4-BE49-F238E27FC236}">
                <a16:creationId xmlns:a16="http://schemas.microsoft.com/office/drawing/2014/main" id="{10B3ED4C-3DEB-2E6A-4C89-D5A31868424E}"/>
              </a:ext>
            </a:extLst>
          </p:cNvPr>
          <p:cNvCxnSpPr>
            <a:cxnSpLocks/>
            <a:stCxn id="58" idx="3"/>
          </p:cNvCxnSpPr>
          <p:nvPr/>
        </p:nvCxnSpPr>
        <p:spPr>
          <a:xfrm>
            <a:off x="6781800" y="5047536"/>
            <a:ext cx="196455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445343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D1841-182B-087D-8523-902AC5FE9369}"/>
              </a:ext>
            </a:extLst>
          </p:cNvPr>
          <p:cNvSpPr>
            <a:spLocks noGrp="1"/>
          </p:cNvSpPr>
          <p:nvPr>
            <p:ph type="title"/>
          </p:nvPr>
        </p:nvSpPr>
        <p:spPr>
          <a:xfrm>
            <a:off x="533400" y="13252"/>
            <a:ext cx="9144000" cy="1143000"/>
          </a:xfrm>
        </p:spPr>
        <p:txBody>
          <a:bodyPr/>
          <a:lstStyle/>
          <a:p>
            <a:r>
              <a:rPr lang="en-AE" dirty="0"/>
              <a:t>Terms And Conditions </a:t>
            </a:r>
            <a:endParaRPr lang="en-US" dirty="0"/>
          </a:p>
        </p:txBody>
      </p:sp>
      <p:sp>
        <p:nvSpPr>
          <p:cNvPr id="3" name="TextBox 2">
            <a:extLst>
              <a:ext uri="{FF2B5EF4-FFF2-40B4-BE49-F238E27FC236}">
                <a16:creationId xmlns:a16="http://schemas.microsoft.com/office/drawing/2014/main" id="{BCA18461-FB1F-67AD-8A3F-18EEF3EABF3A}"/>
              </a:ext>
            </a:extLst>
          </p:cNvPr>
          <p:cNvSpPr txBox="1"/>
          <p:nvPr/>
        </p:nvSpPr>
        <p:spPr>
          <a:xfrm>
            <a:off x="533400" y="1447800"/>
            <a:ext cx="105156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1">
                    <a:lumMod val="75000"/>
                  </a:schemeClr>
                </a:solidFill>
              </a:rPr>
              <a:t>How it works and when it appears?</a:t>
            </a:r>
          </a:p>
          <a:p>
            <a:endParaRPr lang="en-US" dirty="0"/>
          </a:p>
          <a:p>
            <a:r>
              <a:rPr lang="en-US" dirty="0"/>
              <a:t>After Logging in, the user will have a choice to either submit or go to the main page. And then, after choosing to submit, it will take the user to terms and conditions. </a:t>
            </a:r>
          </a:p>
          <a:p>
            <a:r>
              <a:rPr lang="en-US" dirty="0"/>
              <a:t> After submitting the Terms and conditions page will appear. If the user accepted the terms and conditions, it will take him to the main page.</a:t>
            </a:r>
          </a:p>
          <a:p>
            <a:endParaRPr lang="en-US" dirty="0"/>
          </a:p>
          <a:p>
            <a:pPr marL="285750" indent="-285750">
              <a:buFont typeface="Arial" panose="020B0604020202020204" pitchFamily="34" charset="0"/>
              <a:buChar char="•"/>
            </a:pPr>
            <a:r>
              <a:rPr lang="en-US" dirty="0">
                <a:solidFill>
                  <a:schemeClr val="accent1">
                    <a:lumMod val="75000"/>
                  </a:schemeClr>
                </a:solidFill>
              </a:rPr>
              <a:t>An example about it “from our project/website”</a:t>
            </a:r>
          </a:p>
          <a:p>
            <a:endParaRPr lang="en-US" dirty="0"/>
          </a:p>
        </p:txBody>
      </p:sp>
      <p:pic>
        <p:nvPicPr>
          <p:cNvPr id="7" name="Picture 6">
            <a:extLst>
              <a:ext uri="{FF2B5EF4-FFF2-40B4-BE49-F238E27FC236}">
                <a16:creationId xmlns:a16="http://schemas.microsoft.com/office/drawing/2014/main" id="{2C0D7240-BF6A-2F99-63C8-17F1EE6E8D29}"/>
              </a:ext>
            </a:extLst>
          </p:cNvPr>
          <p:cNvPicPr>
            <a:picLocks noChangeAspect="1"/>
          </p:cNvPicPr>
          <p:nvPr/>
        </p:nvPicPr>
        <p:blipFill rotWithShape="1">
          <a:blip r:embed="rId2"/>
          <a:srcRect l="1876" t="9981" r="8125" b="27767"/>
          <a:stretch/>
        </p:blipFill>
        <p:spPr>
          <a:xfrm>
            <a:off x="3505200" y="3810000"/>
            <a:ext cx="5976425" cy="2799085"/>
          </a:xfrm>
          <a:prstGeom prst="rect">
            <a:avLst/>
          </a:prstGeom>
        </p:spPr>
      </p:pic>
      <p:cxnSp>
        <p:nvCxnSpPr>
          <p:cNvPr id="11" name="Straight Arrow Connector 10">
            <a:extLst>
              <a:ext uri="{FF2B5EF4-FFF2-40B4-BE49-F238E27FC236}">
                <a16:creationId xmlns:a16="http://schemas.microsoft.com/office/drawing/2014/main" id="{E4102543-AEE1-B7F6-6E76-646BCFE7F753}"/>
              </a:ext>
            </a:extLst>
          </p:cNvPr>
          <p:cNvCxnSpPr/>
          <p:nvPr/>
        </p:nvCxnSpPr>
        <p:spPr>
          <a:xfrm flipH="1">
            <a:off x="3048000" y="4572000"/>
            <a:ext cx="762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F4E7333-226F-00A5-0B30-4A743A6BED30}"/>
              </a:ext>
            </a:extLst>
          </p:cNvPr>
          <p:cNvCxnSpPr/>
          <p:nvPr/>
        </p:nvCxnSpPr>
        <p:spPr>
          <a:xfrm flipH="1">
            <a:off x="3048000" y="4800600"/>
            <a:ext cx="762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A5A1713-2EA0-2688-581C-3E89EA3793D8}"/>
              </a:ext>
            </a:extLst>
          </p:cNvPr>
          <p:cNvCxnSpPr/>
          <p:nvPr/>
        </p:nvCxnSpPr>
        <p:spPr>
          <a:xfrm flipH="1">
            <a:off x="3048000" y="5410200"/>
            <a:ext cx="762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A782493-286E-000D-CEB1-9DA25D2E23B2}"/>
              </a:ext>
            </a:extLst>
          </p:cNvPr>
          <p:cNvCxnSpPr/>
          <p:nvPr/>
        </p:nvCxnSpPr>
        <p:spPr>
          <a:xfrm flipH="1">
            <a:off x="3048000" y="6096000"/>
            <a:ext cx="762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2895A3B-9A62-6B01-861F-3DAE1E861C7B}"/>
              </a:ext>
            </a:extLst>
          </p:cNvPr>
          <p:cNvSpPr txBox="1"/>
          <p:nvPr/>
        </p:nvSpPr>
        <p:spPr>
          <a:xfrm>
            <a:off x="2465363" y="4378523"/>
            <a:ext cx="642425" cy="307777"/>
          </a:xfrm>
          <a:prstGeom prst="rect">
            <a:avLst/>
          </a:prstGeom>
          <a:noFill/>
        </p:spPr>
        <p:txBody>
          <a:bodyPr wrap="square" rtlCol="0">
            <a:spAutoFit/>
          </a:bodyPr>
          <a:lstStyle/>
          <a:p>
            <a:r>
              <a:rPr lang="en-US" sz="1400" dirty="0"/>
              <a:t>Title</a:t>
            </a:r>
          </a:p>
        </p:txBody>
      </p:sp>
      <p:sp>
        <p:nvSpPr>
          <p:cNvPr id="17" name="TextBox 16">
            <a:extLst>
              <a:ext uri="{FF2B5EF4-FFF2-40B4-BE49-F238E27FC236}">
                <a16:creationId xmlns:a16="http://schemas.microsoft.com/office/drawing/2014/main" id="{AF393A56-AD27-67BA-8724-1F8423351055}"/>
              </a:ext>
            </a:extLst>
          </p:cNvPr>
          <p:cNvSpPr txBox="1"/>
          <p:nvPr/>
        </p:nvSpPr>
        <p:spPr>
          <a:xfrm>
            <a:off x="1835579" y="4667062"/>
            <a:ext cx="1295400" cy="276999"/>
          </a:xfrm>
          <a:prstGeom prst="rect">
            <a:avLst/>
          </a:prstGeom>
          <a:noFill/>
        </p:spPr>
        <p:txBody>
          <a:bodyPr wrap="square">
            <a:spAutoFit/>
          </a:bodyPr>
          <a:lstStyle/>
          <a:p>
            <a:r>
              <a:rPr lang="en-US" sz="1200" b="0" i="0">
                <a:effectLst/>
                <a:latin typeface="Helvetica Neue"/>
              </a:rPr>
              <a:t>Subject matter</a:t>
            </a:r>
            <a:endParaRPr lang="en-US" sz="1200" dirty="0"/>
          </a:p>
        </p:txBody>
      </p:sp>
      <p:sp>
        <p:nvSpPr>
          <p:cNvPr id="19" name="TextBox 18">
            <a:extLst>
              <a:ext uri="{FF2B5EF4-FFF2-40B4-BE49-F238E27FC236}">
                <a16:creationId xmlns:a16="http://schemas.microsoft.com/office/drawing/2014/main" id="{D3BCAA5A-555A-6368-7EF1-667BDBFD655B}"/>
              </a:ext>
            </a:extLst>
          </p:cNvPr>
          <p:cNvSpPr txBox="1"/>
          <p:nvPr/>
        </p:nvSpPr>
        <p:spPr>
          <a:xfrm>
            <a:off x="1606979" y="5257800"/>
            <a:ext cx="1524000" cy="276999"/>
          </a:xfrm>
          <a:prstGeom prst="rect">
            <a:avLst/>
          </a:prstGeom>
          <a:noFill/>
        </p:spPr>
        <p:txBody>
          <a:bodyPr wrap="square">
            <a:spAutoFit/>
          </a:bodyPr>
          <a:lstStyle/>
          <a:p>
            <a:r>
              <a:rPr lang="en-US" sz="1200" b="0" i="0" dirty="0">
                <a:effectLst/>
                <a:latin typeface="Helvetica Neue"/>
              </a:rPr>
              <a:t> Scope of services</a:t>
            </a:r>
            <a:endParaRPr lang="en-US" sz="1200" dirty="0"/>
          </a:p>
        </p:txBody>
      </p:sp>
      <p:sp>
        <p:nvSpPr>
          <p:cNvPr id="21" name="TextBox 20">
            <a:extLst>
              <a:ext uri="{FF2B5EF4-FFF2-40B4-BE49-F238E27FC236}">
                <a16:creationId xmlns:a16="http://schemas.microsoft.com/office/drawing/2014/main" id="{D381E69F-117D-DCEF-29A7-9A0E09C8FBCE}"/>
              </a:ext>
            </a:extLst>
          </p:cNvPr>
          <p:cNvSpPr txBox="1"/>
          <p:nvPr/>
        </p:nvSpPr>
        <p:spPr>
          <a:xfrm>
            <a:off x="1066800" y="5926246"/>
            <a:ext cx="2209800" cy="276999"/>
          </a:xfrm>
          <a:prstGeom prst="rect">
            <a:avLst/>
          </a:prstGeom>
          <a:noFill/>
        </p:spPr>
        <p:txBody>
          <a:bodyPr wrap="square">
            <a:spAutoFit/>
          </a:bodyPr>
          <a:lstStyle/>
          <a:p>
            <a:r>
              <a:rPr lang="en-US" sz="1200" b="0" i="0" dirty="0">
                <a:effectLst/>
                <a:latin typeface="Helvetica Neue"/>
              </a:rPr>
              <a:t>Obligations of the customer</a:t>
            </a:r>
            <a:endParaRPr lang="en-US" sz="1200" dirty="0"/>
          </a:p>
        </p:txBody>
      </p:sp>
      <p:pic>
        <p:nvPicPr>
          <p:cNvPr id="25" name="Picture 24">
            <a:extLst>
              <a:ext uri="{FF2B5EF4-FFF2-40B4-BE49-F238E27FC236}">
                <a16:creationId xmlns:a16="http://schemas.microsoft.com/office/drawing/2014/main" id="{66B418E0-6D82-EE8C-F223-1A05FA22E3C3}"/>
              </a:ext>
            </a:extLst>
          </p:cNvPr>
          <p:cNvPicPr>
            <a:picLocks noChangeAspect="1"/>
          </p:cNvPicPr>
          <p:nvPr/>
        </p:nvPicPr>
        <p:blipFill rotWithShape="1">
          <a:blip r:embed="rId3"/>
          <a:srcRect l="40056" t="85230" r="39944" b="8573"/>
          <a:stretch/>
        </p:blipFill>
        <p:spPr>
          <a:xfrm>
            <a:off x="9677400" y="3779786"/>
            <a:ext cx="2242625" cy="424717"/>
          </a:xfrm>
          <a:prstGeom prst="rect">
            <a:avLst/>
          </a:prstGeom>
        </p:spPr>
      </p:pic>
      <p:cxnSp>
        <p:nvCxnSpPr>
          <p:cNvPr id="28" name="Straight Arrow Connector 27">
            <a:extLst>
              <a:ext uri="{FF2B5EF4-FFF2-40B4-BE49-F238E27FC236}">
                <a16:creationId xmlns:a16="http://schemas.microsoft.com/office/drawing/2014/main" id="{7556E897-ED07-0CE0-CAA2-8AA0F52D0AAF}"/>
              </a:ext>
            </a:extLst>
          </p:cNvPr>
          <p:cNvCxnSpPr/>
          <p:nvPr/>
        </p:nvCxnSpPr>
        <p:spPr>
          <a:xfrm>
            <a:off x="10798712" y="4522484"/>
            <a:ext cx="0" cy="873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ED201EB-03F1-AA82-6AA7-F31526857A00}"/>
              </a:ext>
            </a:extLst>
          </p:cNvPr>
          <p:cNvSpPr txBox="1"/>
          <p:nvPr/>
        </p:nvSpPr>
        <p:spPr>
          <a:xfrm>
            <a:off x="10081591" y="5603080"/>
            <a:ext cx="1447800" cy="646331"/>
          </a:xfrm>
          <a:prstGeom prst="rect">
            <a:avLst/>
          </a:prstGeom>
          <a:noFill/>
        </p:spPr>
        <p:txBody>
          <a:bodyPr wrap="square" rtlCol="0">
            <a:spAutoFit/>
          </a:bodyPr>
          <a:lstStyle/>
          <a:p>
            <a:pPr algn="ctr"/>
            <a:r>
              <a:rPr lang="en-US" dirty="0"/>
              <a:t>Acceptance button</a:t>
            </a:r>
          </a:p>
        </p:txBody>
      </p:sp>
    </p:spTree>
    <p:extLst>
      <p:ext uri="{BB962C8B-B14F-4D97-AF65-F5344CB8AC3E}">
        <p14:creationId xmlns:p14="http://schemas.microsoft.com/office/powerpoint/2010/main" val="16514645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1322C-327E-D074-6770-155C4B857065}"/>
              </a:ext>
            </a:extLst>
          </p:cNvPr>
          <p:cNvSpPr>
            <a:spLocks noGrp="1"/>
          </p:cNvSpPr>
          <p:nvPr>
            <p:ph type="title"/>
          </p:nvPr>
        </p:nvSpPr>
        <p:spPr/>
        <p:txBody>
          <a:bodyPr/>
          <a:lstStyle/>
          <a:p>
            <a:r>
              <a:rPr lang="en-AE" dirty="0"/>
              <a:t>Interface For Registered </a:t>
            </a:r>
            <a:endParaRPr lang="en-US" dirty="0"/>
          </a:p>
        </p:txBody>
      </p:sp>
      <p:pic>
        <p:nvPicPr>
          <p:cNvPr id="4" name="Picture 3" descr="A screenshot of a computer&#10;&#10;Description automatically generated with medium confidence">
            <a:extLst>
              <a:ext uri="{FF2B5EF4-FFF2-40B4-BE49-F238E27FC236}">
                <a16:creationId xmlns:a16="http://schemas.microsoft.com/office/drawing/2014/main" id="{D2F7F821-8153-8346-AB53-4765FCDFF03A}"/>
              </a:ext>
            </a:extLst>
          </p:cNvPr>
          <p:cNvPicPr>
            <a:picLocks noChangeAspect="1"/>
          </p:cNvPicPr>
          <p:nvPr/>
        </p:nvPicPr>
        <p:blipFill rotWithShape="1">
          <a:blip r:embed="rId2">
            <a:extLst>
              <a:ext uri="{28A0092B-C50C-407E-A947-70E740481C1C}">
                <a14:useLocalDpi xmlns:a14="http://schemas.microsoft.com/office/drawing/2010/main" val="0"/>
              </a:ext>
            </a:extLst>
          </a:blip>
          <a:srcRect l="1464" t="11024" r="56097" b="23415"/>
          <a:stretch/>
        </p:blipFill>
        <p:spPr>
          <a:xfrm>
            <a:off x="7162800" y="1630680"/>
            <a:ext cx="4572000" cy="4414345"/>
          </a:xfrm>
          <a:prstGeom prst="rect">
            <a:avLst/>
          </a:prstGeom>
        </p:spPr>
      </p:pic>
      <p:sp>
        <p:nvSpPr>
          <p:cNvPr id="5" name="TextBox 4">
            <a:extLst>
              <a:ext uri="{FF2B5EF4-FFF2-40B4-BE49-F238E27FC236}">
                <a16:creationId xmlns:a16="http://schemas.microsoft.com/office/drawing/2014/main" id="{3CC9F085-33F8-8149-B17D-675678D9AEB0}"/>
              </a:ext>
            </a:extLst>
          </p:cNvPr>
          <p:cNvSpPr txBox="1"/>
          <p:nvPr/>
        </p:nvSpPr>
        <p:spPr>
          <a:xfrm>
            <a:off x="1676400" y="1763791"/>
            <a:ext cx="5181600" cy="3139321"/>
          </a:xfrm>
          <a:prstGeom prst="rect">
            <a:avLst/>
          </a:prstGeom>
          <a:noFill/>
        </p:spPr>
        <p:txBody>
          <a:bodyPr wrap="square" rtlCol="0">
            <a:spAutoFit/>
          </a:bodyPr>
          <a:lstStyle/>
          <a:p>
            <a:r>
              <a:rPr lang="en-TR" dirty="0"/>
              <a:t>When the user logs in the program redirects to the landing for the registered users.</a:t>
            </a:r>
          </a:p>
          <a:p>
            <a:endParaRPr lang="en-TR" dirty="0"/>
          </a:p>
          <a:p>
            <a:r>
              <a:rPr lang="en-US" dirty="0"/>
              <a:t>V</a:t>
            </a:r>
            <a:r>
              <a:rPr lang="en-TR" dirty="0"/>
              <a:t>iew my profile button shows the profile and enables the user to view and edit his own information.</a:t>
            </a:r>
          </a:p>
          <a:p>
            <a:endParaRPr lang="en-TR" dirty="0"/>
          </a:p>
          <a:p>
            <a:r>
              <a:rPr lang="en-US" dirty="0"/>
              <a:t>I</a:t>
            </a:r>
            <a:r>
              <a:rPr lang="en-TR" dirty="0"/>
              <a:t>f the user presses logout he will no longer be able to view the profile and edit it.</a:t>
            </a:r>
          </a:p>
          <a:p>
            <a:endParaRPr lang="en-TR" dirty="0"/>
          </a:p>
          <a:p>
            <a:r>
              <a:rPr lang="en-TR" dirty="0"/>
              <a:t>These buttons were implemented in HTML.</a:t>
            </a:r>
          </a:p>
        </p:txBody>
      </p:sp>
    </p:spTree>
    <p:extLst>
      <p:ext uri="{BB962C8B-B14F-4D97-AF65-F5344CB8AC3E}">
        <p14:creationId xmlns:p14="http://schemas.microsoft.com/office/powerpoint/2010/main" val="33117886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0E61D-7280-2598-0A8E-8E9C993DA634}"/>
              </a:ext>
            </a:extLst>
          </p:cNvPr>
          <p:cNvSpPr>
            <a:spLocks noGrp="1"/>
          </p:cNvSpPr>
          <p:nvPr>
            <p:ph type="title"/>
          </p:nvPr>
        </p:nvSpPr>
        <p:spPr>
          <a:xfrm>
            <a:off x="1524000" y="152400"/>
            <a:ext cx="7543800" cy="990600"/>
          </a:xfrm>
        </p:spPr>
        <p:txBody>
          <a:bodyPr/>
          <a:lstStyle/>
          <a:p>
            <a:r>
              <a:rPr lang="en-AE" dirty="0"/>
              <a:t>View Profile</a:t>
            </a:r>
            <a:endParaRPr lang="en-US" dirty="0"/>
          </a:p>
        </p:txBody>
      </p:sp>
      <p:pic>
        <p:nvPicPr>
          <p:cNvPr id="4" name="Picture 3">
            <a:extLst>
              <a:ext uri="{FF2B5EF4-FFF2-40B4-BE49-F238E27FC236}">
                <a16:creationId xmlns:a16="http://schemas.microsoft.com/office/drawing/2014/main" id="{13B5CF63-3083-37F2-F633-F122646ACC8A}"/>
              </a:ext>
            </a:extLst>
          </p:cNvPr>
          <p:cNvPicPr>
            <a:picLocks noChangeAspect="1"/>
          </p:cNvPicPr>
          <p:nvPr/>
        </p:nvPicPr>
        <p:blipFill rotWithShape="1">
          <a:blip r:embed="rId2"/>
          <a:srcRect l="7501" t="12223" r="9374" b="6667"/>
          <a:stretch/>
        </p:blipFill>
        <p:spPr>
          <a:xfrm>
            <a:off x="685800" y="2128611"/>
            <a:ext cx="7848600" cy="4307878"/>
          </a:xfrm>
          <a:prstGeom prst="rect">
            <a:avLst/>
          </a:prstGeom>
        </p:spPr>
      </p:pic>
      <p:cxnSp>
        <p:nvCxnSpPr>
          <p:cNvPr id="6" name="Straight Arrow Connector 5">
            <a:extLst>
              <a:ext uri="{FF2B5EF4-FFF2-40B4-BE49-F238E27FC236}">
                <a16:creationId xmlns:a16="http://schemas.microsoft.com/office/drawing/2014/main" id="{0A75D1B3-E1B9-C2B2-5E49-45A4C34A7D9F}"/>
              </a:ext>
            </a:extLst>
          </p:cNvPr>
          <p:cNvCxnSpPr/>
          <p:nvPr/>
        </p:nvCxnSpPr>
        <p:spPr>
          <a:xfrm flipH="1">
            <a:off x="8327503" y="4419600"/>
            <a:ext cx="1219200" cy="9906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7" name="TextBox 6">
            <a:extLst>
              <a:ext uri="{FF2B5EF4-FFF2-40B4-BE49-F238E27FC236}">
                <a16:creationId xmlns:a16="http://schemas.microsoft.com/office/drawing/2014/main" id="{26264CB1-7D64-D7E3-53D9-0E55CECD21B9}"/>
              </a:ext>
            </a:extLst>
          </p:cNvPr>
          <p:cNvSpPr txBox="1"/>
          <p:nvPr/>
        </p:nvSpPr>
        <p:spPr>
          <a:xfrm>
            <a:off x="8763000" y="3913218"/>
            <a:ext cx="3331097" cy="369332"/>
          </a:xfrm>
          <a:prstGeom prst="rect">
            <a:avLst/>
          </a:prstGeom>
          <a:noFill/>
        </p:spPr>
        <p:txBody>
          <a:bodyPr wrap="square" rtlCol="0">
            <a:spAutoFit/>
          </a:bodyPr>
          <a:lstStyle/>
          <a:p>
            <a:r>
              <a:rPr lang="en-AE" dirty="0"/>
              <a:t>Click here to edit the profile</a:t>
            </a:r>
            <a:endParaRPr lang="en-US" dirty="0"/>
          </a:p>
        </p:txBody>
      </p:sp>
      <p:cxnSp>
        <p:nvCxnSpPr>
          <p:cNvPr id="9" name="Straight Arrow Connector 8">
            <a:extLst>
              <a:ext uri="{FF2B5EF4-FFF2-40B4-BE49-F238E27FC236}">
                <a16:creationId xmlns:a16="http://schemas.microsoft.com/office/drawing/2014/main" id="{22D2F2ED-D880-CB94-F10E-D7E4A1F232C8}"/>
              </a:ext>
            </a:extLst>
          </p:cNvPr>
          <p:cNvCxnSpPr>
            <a:cxnSpLocks/>
          </p:cNvCxnSpPr>
          <p:nvPr/>
        </p:nvCxnSpPr>
        <p:spPr>
          <a:xfrm flipH="1">
            <a:off x="8403703" y="5562600"/>
            <a:ext cx="1197497" cy="34426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0DA48CC9-FC02-8F38-D224-6266637150EF}"/>
              </a:ext>
            </a:extLst>
          </p:cNvPr>
          <p:cNvSpPr txBox="1"/>
          <p:nvPr/>
        </p:nvSpPr>
        <p:spPr>
          <a:xfrm>
            <a:off x="9350897" y="4916269"/>
            <a:ext cx="2743200" cy="646331"/>
          </a:xfrm>
          <a:prstGeom prst="rect">
            <a:avLst/>
          </a:prstGeom>
          <a:noFill/>
        </p:spPr>
        <p:txBody>
          <a:bodyPr wrap="square" rtlCol="0">
            <a:spAutoFit/>
          </a:bodyPr>
          <a:lstStyle/>
          <a:p>
            <a:r>
              <a:rPr lang="en-AE" dirty="0"/>
              <a:t>Click here to go back to the main page</a:t>
            </a:r>
            <a:endParaRPr lang="en-US" dirty="0"/>
          </a:p>
        </p:txBody>
      </p:sp>
    </p:spTree>
    <p:extLst>
      <p:ext uri="{BB962C8B-B14F-4D97-AF65-F5344CB8AC3E}">
        <p14:creationId xmlns:p14="http://schemas.microsoft.com/office/powerpoint/2010/main" val="1625469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C0A39-6FFA-3A80-7EA2-6B09BEBCB53D}"/>
              </a:ext>
            </a:extLst>
          </p:cNvPr>
          <p:cNvSpPr>
            <a:spLocks noGrp="1"/>
          </p:cNvSpPr>
          <p:nvPr>
            <p:ph type="title"/>
          </p:nvPr>
        </p:nvSpPr>
        <p:spPr/>
        <p:txBody>
          <a:bodyPr/>
          <a:lstStyle/>
          <a:p>
            <a:r>
              <a:rPr lang="en-AE" dirty="0"/>
              <a:t>Risks In Our Project</a:t>
            </a:r>
            <a:endParaRPr lang="en-US" dirty="0"/>
          </a:p>
        </p:txBody>
      </p:sp>
      <p:sp>
        <p:nvSpPr>
          <p:cNvPr id="3" name="Content Placeholder 2">
            <a:extLst>
              <a:ext uri="{FF2B5EF4-FFF2-40B4-BE49-F238E27FC236}">
                <a16:creationId xmlns:a16="http://schemas.microsoft.com/office/drawing/2014/main" id="{37A56A78-57AD-3DA3-EF9B-5B695E72ADD2}"/>
              </a:ext>
            </a:extLst>
          </p:cNvPr>
          <p:cNvSpPr>
            <a:spLocks noGrp="1"/>
          </p:cNvSpPr>
          <p:nvPr>
            <p:ph idx="1"/>
          </p:nvPr>
        </p:nvSpPr>
        <p:spPr/>
        <p:txBody>
          <a:bodyPr>
            <a:normAutofit/>
          </a:bodyPr>
          <a:lstStyle/>
          <a:p>
            <a:pPr marL="0" marR="0" lvl="0" indent="0" algn="l" rtl="0">
              <a:lnSpc>
                <a:spcPct val="107000"/>
              </a:lnSpc>
              <a:spcBef>
                <a:spcPts val="0"/>
              </a:spcBef>
              <a:spcAft>
                <a:spcPts val="800"/>
              </a:spcAft>
              <a:buNone/>
            </a:pPr>
            <a:r>
              <a:rPr lang="en-US" sz="1800" b="1" dirty="0">
                <a:effectLst/>
                <a:latin typeface="Calibri" panose="020F0502020204030204" pitchFamily="34" charset="0"/>
                <a:ea typeface="Calibri" panose="020F0502020204030204" pitchFamily="34" charset="0"/>
                <a:cs typeface="Arial" panose="020B0604020202020204" pitchFamily="34" charset="0"/>
              </a:rPr>
              <a:t># General Risks:</a:t>
            </a:r>
            <a:endParaRPr lang="ar-MA" sz="1800" b="1"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rtl="0">
              <a:lnSpc>
                <a:spcPct val="107000"/>
              </a:lnSpc>
              <a:spcBef>
                <a:spcPts val="0"/>
              </a:spcBef>
              <a:spcAft>
                <a:spcPts val="800"/>
              </a:spcAft>
              <a:buFont typeface="+mj-lt"/>
              <a:buAutoNum type="arabicPeriod"/>
            </a:pPr>
            <a:r>
              <a:rPr lang="en-US" sz="1800" b="1" dirty="0">
                <a:effectLst/>
                <a:latin typeface="Calibri" panose="020F0502020204030204" pitchFamily="34" charset="0"/>
                <a:ea typeface="Calibri" panose="020F0502020204030204" pitchFamily="34" charset="0"/>
                <a:cs typeface="Arial" panose="020B0604020202020204" pitchFamily="34" charset="0"/>
              </a:rPr>
              <a:t>No leader</a:t>
            </a:r>
            <a:r>
              <a:rPr lang="en-US" sz="1800" dirty="0">
                <a:effectLst/>
                <a:latin typeface="Calibri" panose="020F0502020204030204" pitchFamily="34" charset="0"/>
                <a:ea typeface="Calibri" panose="020F0502020204030204" pitchFamily="34" charset="0"/>
                <a:cs typeface="Arial" panose="020B0604020202020204" pitchFamily="34" charset="0"/>
              </a:rPr>
              <a:t>: Some people think its better to work as a partner, that is correct but at the end there must be a leader to refer to. Otherwise, the work will not be organized.</a:t>
            </a:r>
          </a:p>
          <a:p>
            <a:pPr marL="342900" marR="0" lvl="0" indent="-342900" algn="l" rtl="0">
              <a:lnSpc>
                <a:spcPct val="107000"/>
              </a:lnSpc>
              <a:spcBef>
                <a:spcPts val="0"/>
              </a:spcBef>
              <a:spcAft>
                <a:spcPts val="800"/>
              </a:spcAft>
              <a:buFont typeface="+mj-lt"/>
              <a:buAutoNum type="arabicPeriod"/>
            </a:pPr>
            <a:r>
              <a:rPr lang="en-US" sz="1800" b="1" dirty="0">
                <a:effectLst/>
                <a:latin typeface="Calibri" panose="020F0502020204030204" pitchFamily="34" charset="0"/>
                <a:ea typeface="Calibri" panose="020F0502020204030204" pitchFamily="34" charset="0"/>
                <a:cs typeface="Arial" panose="020B0604020202020204" pitchFamily="34" charset="0"/>
              </a:rPr>
              <a:t>No plan</a:t>
            </a:r>
            <a:r>
              <a:rPr lang="en-US" sz="1800" dirty="0">
                <a:effectLst/>
                <a:latin typeface="Calibri" panose="020F0502020204030204" pitchFamily="34" charset="0"/>
                <a:ea typeface="Calibri" panose="020F0502020204030204" pitchFamily="34" charset="0"/>
                <a:cs typeface="Arial" panose="020B0604020202020204" pitchFamily="34" charset="0"/>
              </a:rPr>
              <a:t>: No plane to work on, no project to be completed.</a:t>
            </a:r>
          </a:p>
          <a:p>
            <a:pPr marL="342900" marR="0" lvl="0" indent="-342900" algn="l" rtl="0">
              <a:lnSpc>
                <a:spcPct val="107000"/>
              </a:lnSpc>
              <a:spcBef>
                <a:spcPts val="0"/>
              </a:spcBef>
              <a:spcAft>
                <a:spcPts val="800"/>
              </a:spcAft>
              <a:buFont typeface="+mj-lt"/>
              <a:buAutoNum type="arabicPeriod"/>
            </a:pPr>
            <a:r>
              <a:rPr lang="en-US" sz="1800" b="1" dirty="0">
                <a:effectLst/>
                <a:latin typeface="Calibri" panose="020F0502020204030204" pitchFamily="34" charset="0"/>
                <a:ea typeface="Calibri" panose="020F0502020204030204" pitchFamily="34" charset="0"/>
                <a:cs typeface="Arial" panose="020B0604020202020204" pitchFamily="34" charset="0"/>
              </a:rPr>
              <a:t>Unknown deadline date</a:t>
            </a:r>
            <a:r>
              <a:rPr lang="en-US" sz="1800" dirty="0">
                <a:effectLst/>
                <a:latin typeface="Calibri" panose="020F0502020204030204" pitchFamily="34" charset="0"/>
                <a:ea typeface="Calibri" panose="020F0502020204030204" pitchFamily="34" charset="0"/>
                <a:cs typeface="Arial" panose="020B0604020202020204" pitchFamily="34" charset="0"/>
              </a:rPr>
              <a:t>: will lead to endless time and that will delay project delivery. Of course, that will get the customer angry and unsatisfied.</a:t>
            </a:r>
          </a:p>
          <a:p>
            <a:pPr marL="342900" marR="0" lvl="0" indent="-342900" algn="l" rtl="0">
              <a:lnSpc>
                <a:spcPct val="107000"/>
              </a:lnSpc>
              <a:spcBef>
                <a:spcPts val="0"/>
              </a:spcBef>
              <a:spcAft>
                <a:spcPts val="800"/>
              </a:spcAft>
              <a:buFont typeface="+mj-lt"/>
              <a:buAutoNum type="arabicPeriod"/>
            </a:pPr>
            <a:r>
              <a:rPr lang="en-US" sz="1800" b="1" dirty="0">
                <a:effectLst/>
                <a:latin typeface="Calibri" panose="020F0502020204030204" pitchFamily="34" charset="0"/>
                <a:ea typeface="Calibri" panose="020F0502020204030204" pitchFamily="34" charset="0"/>
                <a:cs typeface="Arial" panose="020B0604020202020204" pitchFamily="34" charset="0"/>
              </a:rPr>
              <a:t>  Assigning a task to the wrong member</a:t>
            </a:r>
            <a:r>
              <a:rPr lang="en-US" sz="1800" dirty="0">
                <a:effectLst/>
                <a:latin typeface="Calibri" panose="020F0502020204030204" pitchFamily="34" charset="0"/>
                <a:ea typeface="Calibri" panose="020F0502020204030204" pitchFamily="34" charset="0"/>
                <a:cs typeface="Arial" panose="020B0604020202020204" pitchFamily="34" charset="0"/>
              </a:rPr>
              <a:t>: for instance, assign teaching physics to art teacher. I don’t think the task will complete successfully. </a:t>
            </a:r>
          </a:p>
          <a:p>
            <a:pPr marL="342900" marR="0" lvl="0" indent="-342900" algn="l" rtl="0">
              <a:lnSpc>
                <a:spcPct val="107000"/>
              </a:lnSpc>
              <a:spcBef>
                <a:spcPts val="0"/>
              </a:spcBef>
              <a:spcAft>
                <a:spcPts val="800"/>
              </a:spcAft>
              <a:buFont typeface="+mj-lt"/>
              <a:buAutoNum type="arabicPeriod"/>
            </a:pPr>
            <a:r>
              <a:rPr lang="en-US" sz="1800" b="1" dirty="0">
                <a:effectLst/>
                <a:latin typeface="Calibri" panose="020F0502020204030204" pitchFamily="34" charset="0"/>
                <a:ea typeface="Calibri" panose="020F0502020204030204" pitchFamily="34" charset="0"/>
                <a:cs typeface="Arial" panose="020B0604020202020204" pitchFamily="34" charset="0"/>
              </a:rPr>
              <a:t>Quit the group suddenly</a:t>
            </a:r>
            <a:r>
              <a:rPr lang="en-US" sz="1800" dirty="0">
                <a:effectLst/>
                <a:latin typeface="Calibri" panose="020F0502020204030204" pitchFamily="34" charset="0"/>
                <a:ea typeface="Calibri" panose="020F0502020204030204" pitchFamily="34" charset="0"/>
                <a:cs typeface="Arial" panose="020B0604020202020204" pitchFamily="34" charset="0"/>
              </a:rPr>
              <a:t>: will cause a huge miss on the group team because the will need to make a new plane. </a:t>
            </a:r>
          </a:p>
          <a:p>
            <a:pPr marL="342900" marR="0" lvl="0" indent="-342900" algn="l" rtl="0">
              <a:lnSpc>
                <a:spcPct val="107000"/>
              </a:lnSpc>
              <a:spcBef>
                <a:spcPts val="0"/>
              </a:spcBef>
              <a:spcAft>
                <a:spcPts val="800"/>
              </a:spcAft>
              <a:buFont typeface="+mj-lt"/>
              <a:buAutoNum type="arabicPeriod"/>
            </a:pP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b="1" dirty="0">
                <a:effectLst/>
                <a:latin typeface="Calibri" panose="020F0502020204030204" pitchFamily="34" charset="0"/>
                <a:ea typeface="Calibri" panose="020F0502020204030204" pitchFamily="34" charset="0"/>
                <a:cs typeface="Arial" panose="020B0604020202020204" pitchFamily="34" charset="0"/>
              </a:rPr>
              <a:t>Shortage of material or lack of money </a:t>
            </a:r>
            <a:r>
              <a:rPr lang="en-US" sz="1800" dirty="0">
                <a:effectLst/>
                <a:latin typeface="Calibri" panose="020F0502020204030204" pitchFamily="34" charset="0"/>
                <a:ea typeface="Calibri" panose="020F0502020204030204" pitchFamily="34" charset="0"/>
                <a:cs typeface="Arial" panose="020B0604020202020204" pitchFamily="34" charset="0"/>
              </a:rPr>
              <a:t>leads to refuse the project request or deliver</a:t>
            </a:r>
            <a:r>
              <a:rPr lang="en-US" sz="1800" b="1" dirty="0">
                <a:effectLst/>
                <a:latin typeface="Calibri" panose="020F0502020204030204" pitchFamily="34" charset="0"/>
                <a:ea typeface="Calibri" panose="020F0502020204030204" pitchFamily="34" charset="0"/>
                <a:cs typeface="Arial" panose="020B0604020202020204" pitchFamily="34" charset="0"/>
              </a:rPr>
              <a:t> </a:t>
            </a:r>
            <a:r>
              <a:rPr lang="en-US" sz="1800" dirty="0">
                <a:effectLst/>
                <a:latin typeface="Calibri" panose="020F0502020204030204" pitchFamily="34" charset="0"/>
                <a:ea typeface="Calibri" panose="020F0502020204030204" pitchFamily="34" charset="0"/>
                <a:cs typeface="Arial" panose="020B0604020202020204" pitchFamily="34" charset="0"/>
              </a:rPr>
              <a:t>it late</a:t>
            </a:r>
            <a:r>
              <a:rPr lang="en-US" sz="1800" b="1" dirty="0">
                <a:effectLst/>
                <a:latin typeface="Calibri" panose="020F05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908391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46BD2-F481-692A-6EF6-09F66E661C79}"/>
              </a:ext>
            </a:extLst>
          </p:cNvPr>
          <p:cNvSpPr>
            <a:spLocks noGrp="1"/>
          </p:cNvSpPr>
          <p:nvPr>
            <p:ph type="title"/>
          </p:nvPr>
        </p:nvSpPr>
        <p:spPr>
          <a:xfrm>
            <a:off x="1524000" y="419100"/>
            <a:ext cx="9144000" cy="1143000"/>
          </a:xfrm>
        </p:spPr>
        <p:txBody>
          <a:bodyPr/>
          <a:lstStyle/>
          <a:p>
            <a:r>
              <a:rPr lang="en-AE" dirty="0"/>
              <a:t>Edit Profile </a:t>
            </a:r>
            <a:endParaRPr lang="en-US" dirty="0"/>
          </a:p>
        </p:txBody>
      </p:sp>
      <p:pic>
        <p:nvPicPr>
          <p:cNvPr id="4" name="Picture 3">
            <a:extLst>
              <a:ext uri="{FF2B5EF4-FFF2-40B4-BE49-F238E27FC236}">
                <a16:creationId xmlns:a16="http://schemas.microsoft.com/office/drawing/2014/main" id="{11718DAB-D224-870B-E105-2413B1511005}"/>
              </a:ext>
            </a:extLst>
          </p:cNvPr>
          <p:cNvPicPr>
            <a:picLocks noChangeAspect="1"/>
          </p:cNvPicPr>
          <p:nvPr/>
        </p:nvPicPr>
        <p:blipFill rotWithShape="1">
          <a:blip r:embed="rId2"/>
          <a:srcRect l="8749" t="13333" r="10001" b="8889"/>
          <a:stretch/>
        </p:blipFill>
        <p:spPr>
          <a:xfrm>
            <a:off x="533400" y="1905000"/>
            <a:ext cx="7358743" cy="3962400"/>
          </a:xfrm>
          <a:prstGeom prst="rect">
            <a:avLst/>
          </a:prstGeom>
        </p:spPr>
      </p:pic>
      <p:cxnSp>
        <p:nvCxnSpPr>
          <p:cNvPr id="6" name="Straight Arrow Connector 5">
            <a:extLst>
              <a:ext uri="{FF2B5EF4-FFF2-40B4-BE49-F238E27FC236}">
                <a16:creationId xmlns:a16="http://schemas.microsoft.com/office/drawing/2014/main" id="{8B7315AF-83CB-4B5F-DBB8-FFA9E624255F}"/>
              </a:ext>
            </a:extLst>
          </p:cNvPr>
          <p:cNvCxnSpPr/>
          <p:nvPr/>
        </p:nvCxnSpPr>
        <p:spPr>
          <a:xfrm flipH="1">
            <a:off x="7696200" y="3810000"/>
            <a:ext cx="1143000" cy="1066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7" name="TextBox 6">
            <a:extLst>
              <a:ext uri="{FF2B5EF4-FFF2-40B4-BE49-F238E27FC236}">
                <a16:creationId xmlns:a16="http://schemas.microsoft.com/office/drawing/2014/main" id="{8E1A575E-1E12-F55D-679F-55828B7BC524}"/>
              </a:ext>
            </a:extLst>
          </p:cNvPr>
          <p:cNvSpPr txBox="1"/>
          <p:nvPr/>
        </p:nvSpPr>
        <p:spPr>
          <a:xfrm>
            <a:off x="8077200" y="3456972"/>
            <a:ext cx="3733800" cy="369332"/>
          </a:xfrm>
          <a:prstGeom prst="rect">
            <a:avLst/>
          </a:prstGeom>
          <a:noFill/>
        </p:spPr>
        <p:txBody>
          <a:bodyPr wrap="square" rtlCol="0">
            <a:spAutoFit/>
          </a:bodyPr>
          <a:lstStyle/>
          <a:p>
            <a:r>
              <a:rPr lang="en-AE" dirty="0"/>
              <a:t>To Save The Information You added</a:t>
            </a:r>
            <a:endParaRPr lang="en-US" dirty="0"/>
          </a:p>
        </p:txBody>
      </p:sp>
    </p:spTree>
    <p:extLst>
      <p:ext uri="{BB962C8B-B14F-4D97-AF65-F5344CB8AC3E}">
        <p14:creationId xmlns:p14="http://schemas.microsoft.com/office/powerpoint/2010/main" val="23885221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FF2BB-9479-B2BD-E039-597B9A76D025}"/>
              </a:ext>
            </a:extLst>
          </p:cNvPr>
          <p:cNvSpPr>
            <a:spLocks noGrp="1"/>
          </p:cNvSpPr>
          <p:nvPr>
            <p:ph type="title"/>
          </p:nvPr>
        </p:nvSpPr>
        <p:spPr>
          <a:xfrm>
            <a:off x="381000" y="304800"/>
            <a:ext cx="11430000" cy="1143000"/>
          </a:xfrm>
        </p:spPr>
        <p:txBody>
          <a:bodyPr/>
          <a:lstStyle/>
          <a:p>
            <a:r>
              <a:rPr lang="en-AE" dirty="0"/>
              <a:t>features We wanted to implement but we couldn’t </a:t>
            </a:r>
            <a:endParaRPr lang="en-US" dirty="0"/>
          </a:p>
        </p:txBody>
      </p:sp>
      <p:sp>
        <p:nvSpPr>
          <p:cNvPr id="3" name="TextBox 2">
            <a:extLst>
              <a:ext uri="{FF2B5EF4-FFF2-40B4-BE49-F238E27FC236}">
                <a16:creationId xmlns:a16="http://schemas.microsoft.com/office/drawing/2014/main" id="{005167ED-8F89-0422-128C-FA1310D17A22}"/>
              </a:ext>
            </a:extLst>
          </p:cNvPr>
          <p:cNvSpPr txBox="1"/>
          <p:nvPr/>
        </p:nvSpPr>
        <p:spPr>
          <a:xfrm>
            <a:off x="381000" y="1828800"/>
            <a:ext cx="11277600" cy="4154984"/>
          </a:xfrm>
          <a:prstGeom prst="rect">
            <a:avLst/>
          </a:prstGeom>
          <a:noFill/>
        </p:spPr>
        <p:txBody>
          <a:bodyPr wrap="square" rtlCol="0">
            <a:spAutoFit/>
          </a:bodyPr>
          <a:lstStyle/>
          <a:p>
            <a:pPr marL="342900" indent="-342900">
              <a:buFont typeface="+mj-lt"/>
              <a:buAutoNum type="arabicPeriod"/>
            </a:pPr>
            <a:r>
              <a:rPr lang="en-US" sz="2400" dirty="0"/>
              <a:t>Pin/unpin feature</a:t>
            </a:r>
          </a:p>
          <a:p>
            <a:r>
              <a:rPr lang="en-US" dirty="0"/>
              <a:t>Pin and union feature is one of the things that couldn’t be implemented in our project because of these reasons:</a:t>
            </a:r>
          </a:p>
          <a:p>
            <a:endParaRPr lang="en-US" dirty="0"/>
          </a:p>
          <a:p>
            <a:r>
              <a:rPr lang="en-US" dirty="0"/>
              <a:t>- Not being familiar enough with the language: since that the used language to create our website is </a:t>
            </a:r>
            <a:r>
              <a:rPr lang="en-US" dirty="0" err="1"/>
              <a:t>javascript</a:t>
            </a:r>
            <a:r>
              <a:rPr lang="en-US" dirty="0"/>
              <a:t>, I wasn't have enough knowledge with it which caused a difficulty that required learning about that language first.</a:t>
            </a:r>
          </a:p>
          <a:p>
            <a:pPr marL="285750" indent="-285750">
              <a:buFontTx/>
              <a:buChar char="-"/>
            </a:pPr>
            <a:r>
              <a:rPr lang="en-US" dirty="0"/>
              <a:t>not having enough resources that explains how to implement that feature, which cause another difficulty, hours and hours of hard searching </a:t>
            </a:r>
          </a:p>
          <a:p>
            <a:pPr marL="285750" indent="-285750">
              <a:buFontTx/>
              <a:buChar char="-"/>
            </a:pPr>
            <a:endParaRPr lang="en-US" dirty="0"/>
          </a:p>
          <a:p>
            <a:r>
              <a:rPr lang="en-US" sz="2400" dirty="0"/>
              <a:t>2. Transforming to  Mobile app</a:t>
            </a:r>
          </a:p>
          <a:p>
            <a:r>
              <a:rPr lang="en-US" dirty="0"/>
              <a:t>We couldn’t do it because it needs a lot of work , budget , time ,effort , and also we need to subscribe to a specific programs to help us transform our program to a mobile app and take some training for using them </a:t>
            </a:r>
          </a:p>
          <a:p>
            <a:endParaRPr lang="en-US" dirty="0"/>
          </a:p>
          <a:p>
            <a:r>
              <a:rPr lang="en-US" dirty="0"/>
              <a:t>3. Dragging file in to the chat</a:t>
            </a:r>
          </a:p>
          <a:p>
            <a:r>
              <a:rPr lang="en-US" dirty="0"/>
              <a:t>I couldn’t because I didn’t have enough background about JavaScript</a:t>
            </a:r>
          </a:p>
        </p:txBody>
      </p:sp>
    </p:spTree>
    <p:extLst>
      <p:ext uri="{BB962C8B-B14F-4D97-AF65-F5344CB8AC3E}">
        <p14:creationId xmlns:p14="http://schemas.microsoft.com/office/powerpoint/2010/main" val="16010973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4025D-D8A5-19E5-482B-0D4DAE979CE6}"/>
              </a:ext>
            </a:extLst>
          </p:cNvPr>
          <p:cNvSpPr>
            <a:spLocks noGrp="1"/>
          </p:cNvSpPr>
          <p:nvPr>
            <p:ph type="title"/>
          </p:nvPr>
        </p:nvSpPr>
        <p:spPr>
          <a:xfrm>
            <a:off x="8002587" y="1600200"/>
            <a:ext cx="3122613" cy="1828800"/>
          </a:xfrm>
        </p:spPr>
        <p:txBody>
          <a:bodyPr vert="horz" lIns="91440" tIns="45720" rIns="91440" bIns="45720" rtlCol="0" anchor="b">
            <a:normAutofit/>
          </a:bodyPr>
          <a:lstStyle/>
          <a:p>
            <a:r>
              <a:rPr lang="en-US" kern="1200">
                <a:latin typeface="+mj-lt"/>
                <a:ea typeface="+mj-ea"/>
                <a:cs typeface="+mj-cs"/>
              </a:rPr>
              <a:t>As A Project Manager </a:t>
            </a:r>
          </a:p>
        </p:txBody>
      </p:sp>
      <p:sp>
        <p:nvSpPr>
          <p:cNvPr id="24" name="TextBox 2">
            <a:extLst>
              <a:ext uri="{FF2B5EF4-FFF2-40B4-BE49-F238E27FC236}">
                <a16:creationId xmlns:a16="http://schemas.microsoft.com/office/drawing/2014/main" id="{C4B04FEE-EB6A-DB9D-2423-8F55D2AB28D0}"/>
              </a:ext>
            </a:extLst>
          </p:cNvPr>
          <p:cNvSpPr txBox="1"/>
          <p:nvPr/>
        </p:nvSpPr>
        <p:spPr>
          <a:xfrm>
            <a:off x="760412" y="762000"/>
            <a:ext cx="6400800" cy="5334000"/>
          </a:xfrm>
          <a:prstGeom prst="rect">
            <a:avLst/>
          </a:prstGeom>
        </p:spPr>
        <p:txBody>
          <a:bodyPr vert="horz" lIns="91440" tIns="45720" rIns="91440" bIns="45720" rtlCol="0">
            <a:normAutofit/>
          </a:bodyPr>
          <a:lstStyle/>
          <a:p>
            <a:pPr indent="-228600">
              <a:lnSpc>
                <a:spcPct val="90000"/>
              </a:lnSpc>
              <a:spcAft>
                <a:spcPts val="600"/>
              </a:spcAft>
              <a:buClr>
                <a:schemeClr val="accent1"/>
              </a:buClr>
              <a:buFont typeface="Arial" pitchFamily="34" charset="0"/>
              <a:buChar char="•"/>
            </a:pPr>
            <a:r>
              <a:rPr lang="en-US" sz="2000" b="1">
                <a:solidFill>
                  <a:schemeClr val="tx1">
                    <a:lumMod val="85000"/>
                  </a:schemeClr>
                </a:solidFill>
              </a:rPr>
              <a:t>As a project manager I learned: </a:t>
            </a:r>
          </a:p>
          <a:p>
            <a:pPr indent="-228600">
              <a:lnSpc>
                <a:spcPct val="90000"/>
              </a:lnSpc>
              <a:spcAft>
                <a:spcPts val="600"/>
              </a:spcAft>
              <a:buClr>
                <a:schemeClr val="accent1"/>
              </a:buClr>
              <a:buFont typeface="Arial" pitchFamily="34" charset="0"/>
              <a:buChar char="•"/>
            </a:pPr>
            <a:r>
              <a:rPr lang="en-US" sz="2000">
                <a:solidFill>
                  <a:schemeClr val="tx1">
                    <a:lumMod val="85000"/>
                  </a:schemeClr>
                </a:solidFill>
              </a:rPr>
              <a:t>How to manage the project time.</a:t>
            </a:r>
          </a:p>
          <a:p>
            <a:pPr indent="-228600">
              <a:lnSpc>
                <a:spcPct val="90000"/>
              </a:lnSpc>
              <a:spcAft>
                <a:spcPts val="600"/>
              </a:spcAft>
              <a:buClr>
                <a:schemeClr val="accent1"/>
              </a:buClr>
              <a:buFont typeface="Arial" pitchFamily="34" charset="0"/>
              <a:buChar char="•"/>
            </a:pPr>
            <a:r>
              <a:rPr lang="en-US" sz="2000">
                <a:solidFill>
                  <a:schemeClr val="tx1">
                    <a:lumMod val="85000"/>
                  </a:schemeClr>
                </a:solidFill>
              </a:rPr>
              <a:t>Finding my team's Knowledge &amp; Skills (which language do they know, what they are capable of doing).</a:t>
            </a:r>
          </a:p>
          <a:p>
            <a:pPr indent="-228600">
              <a:lnSpc>
                <a:spcPct val="90000"/>
              </a:lnSpc>
              <a:spcAft>
                <a:spcPts val="600"/>
              </a:spcAft>
              <a:buClr>
                <a:schemeClr val="accent1"/>
              </a:buClr>
              <a:buFont typeface="Arial" pitchFamily="34" charset="0"/>
              <a:buChar char="•"/>
            </a:pPr>
            <a:r>
              <a:rPr lang="en-US" sz="2000">
                <a:solidFill>
                  <a:schemeClr val="tx1">
                    <a:lumMod val="85000"/>
                  </a:schemeClr>
                </a:solidFill>
              </a:rPr>
              <a:t>Giving my team tasks that matches their knowledge and skills</a:t>
            </a:r>
          </a:p>
          <a:p>
            <a:pPr indent="-228600">
              <a:lnSpc>
                <a:spcPct val="90000"/>
              </a:lnSpc>
              <a:spcAft>
                <a:spcPts val="600"/>
              </a:spcAft>
              <a:buClr>
                <a:schemeClr val="accent1"/>
              </a:buClr>
              <a:buFont typeface="Arial" pitchFamily="34" charset="0"/>
              <a:buChar char="•"/>
            </a:pPr>
            <a:r>
              <a:rPr lang="en-US" sz="2000">
                <a:solidFill>
                  <a:schemeClr val="tx1">
                    <a:lumMod val="85000"/>
                  </a:schemeClr>
                </a:solidFill>
              </a:rPr>
              <a:t>How to solve problems.</a:t>
            </a:r>
          </a:p>
          <a:p>
            <a:pPr indent="-228600">
              <a:lnSpc>
                <a:spcPct val="90000"/>
              </a:lnSpc>
              <a:spcAft>
                <a:spcPts val="600"/>
              </a:spcAft>
              <a:buClr>
                <a:schemeClr val="accent1"/>
              </a:buClr>
              <a:buFont typeface="Arial" pitchFamily="34" charset="0"/>
              <a:buChar char="•"/>
            </a:pPr>
            <a:r>
              <a:rPr lang="en-US" sz="2000">
                <a:solidFill>
                  <a:schemeClr val="tx1">
                    <a:lumMod val="85000"/>
                  </a:schemeClr>
                </a:solidFill>
              </a:rPr>
              <a:t>Multitasking. (Sometimes I was doing my tasks and I was also helping some team members in their tasks as well).</a:t>
            </a:r>
          </a:p>
          <a:p>
            <a:pPr indent="-228600">
              <a:lnSpc>
                <a:spcPct val="90000"/>
              </a:lnSpc>
              <a:spcAft>
                <a:spcPts val="600"/>
              </a:spcAft>
              <a:buClr>
                <a:schemeClr val="accent1"/>
              </a:buClr>
              <a:buFont typeface="Arial" pitchFamily="34" charset="0"/>
              <a:buChar char="•"/>
            </a:pPr>
            <a:r>
              <a:rPr lang="en-US" sz="2000">
                <a:solidFill>
                  <a:schemeClr val="tx1">
                    <a:lumMod val="85000"/>
                  </a:schemeClr>
                </a:solidFill>
              </a:rPr>
              <a:t>Ability to make decisions under pressure.</a:t>
            </a:r>
          </a:p>
          <a:p>
            <a:pPr indent="-228600">
              <a:lnSpc>
                <a:spcPct val="90000"/>
              </a:lnSpc>
              <a:spcAft>
                <a:spcPts val="600"/>
              </a:spcAft>
              <a:buClr>
                <a:schemeClr val="accent1"/>
              </a:buClr>
              <a:buFont typeface="Arial" pitchFamily="34" charset="0"/>
              <a:buChar char="•"/>
            </a:pPr>
            <a:r>
              <a:rPr lang="en-US" sz="2000">
                <a:solidFill>
                  <a:schemeClr val="tx1">
                    <a:lumMod val="85000"/>
                  </a:schemeClr>
                </a:solidFill>
              </a:rPr>
              <a:t>I </a:t>
            </a:r>
            <a:r>
              <a:rPr lang="en-US" sz="2000" b="1">
                <a:solidFill>
                  <a:schemeClr val="tx1">
                    <a:lumMod val="85000"/>
                  </a:schemeClr>
                </a:solidFill>
              </a:rPr>
              <a:t>found some difficulties:</a:t>
            </a:r>
          </a:p>
          <a:p>
            <a:pPr indent="-228600">
              <a:lnSpc>
                <a:spcPct val="90000"/>
              </a:lnSpc>
              <a:spcAft>
                <a:spcPts val="600"/>
              </a:spcAft>
              <a:buClr>
                <a:schemeClr val="accent1"/>
              </a:buClr>
              <a:buFont typeface="Arial" pitchFamily="34" charset="0"/>
              <a:buChar char="•"/>
            </a:pPr>
            <a:r>
              <a:rPr lang="en-US" sz="2000">
                <a:solidFill>
                  <a:schemeClr val="tx1">
                    <a:lumMod val="85000"/>
                  </a:schemeClr>
                </a:solidFill>
              </a:rPr>
              <a:t> when I was searching for some tasks </a:t>
            </a:r>
          </a:p>
          <a:p>
            <a:pPr indent="-228600">
              <a:lnSpc>
                <a:spcPct val="90000"/>
              </a:lnSpc>
              <a:spcAft>
                <a:spcPts val="600"/>
              </a:spcAft>
              <a:buClr>
                <a:schemeClr val="accent1"/>
              </a:buClr>
              <a:buFont typeface="Arial" pitchFamily="34" charset="0"/>
              <a:buChar char="•"/>
            </a:pPr>
            <a:r>
              <a:rPr lang="en-US" sz="2000">
                <a:solidFill>
                  <a:schemeClr val="tx1">
                    <a:lumMod val="85000"/>
                  </a:schemeClr>
                </a:solidFill>
              </a:rPr>
              <a:t>Deal with some members </a:t>
            </a:r>
          </a:p>
          <a:p>
            <a:pPr indent="-228600">
              <a:lnSpc>
                <a:spcPct val="90000"/>
              </a:lnSpc>
              <a:spcAft>
                <a:spcPts val="600"/>
              </a:spcAft>
              <a:buClr>
                <a:schemeClr val="accent1"/>
              </a:buClr>
              <a:buFont typeface="Arial" pitchFamily="34" charset="0"/>
              <a:buChar char="•"/>
            </a:pPr>
            <a:endParaRPr lang="en-US" sz="2000">
              <a:solidFill>
                <a:schemeClr val="tx1">
                  <a:lumMod val="85000"/>
                </a:schemeClr>
              </a:solidFill>
            </a:endParaRPr>
          </a:p>
        </p:txBody>
      </p:sp>
      <p:sp>
        <p:nvSpPr>
          <p:cNvPr id="25" name="Text Placeholder 3">
            <a:extLst>
              <a:ext uri="{FF2B5EF4-FFF2-40B4-BE49-F238E27FC236}">
                <a16:creationId xmlns:a16="http://schemas.microsoft.com/office/drawing/2014/main" id="{FDB2EBEE-944D-B055-83FB-F8C0FCC5BA0F}"/>
              </a:ext>
            </a:extLst>
          </p:cNvPr>
          <p:cNvSpPr>
            <a:spLocks noGrp="1"/>
          </p:cNvSpPr>
          <p:nvPr>
            <p:ph type="body" sz="half" idx="2"/>
          </p:nvPr>
        </p:nvSpPr>
        <p:spPr>
          <a:xfrm>
            <a:off x="8001039" y="3429000"/>
            <a:ext cx="3124161" cy="1828800"/>
          </a:xfrm>
        </p:spPr>
        <p:txBody>
          <a:bodyPr/>
          <a:lstStyle/>
          <a:p>
            <a:endParaRPr lang="en-US"/>
          </a:p>
        </p:txBody>
      </p:sp>
    </p:spTree>
    <p:extLst>
      <p:ext uri="{BB962C8B-B14F-4D97-AF65-F5344CB8AC3E}">
        <p14:creationId xmlns:p14="http://schemas.microsoft.com/office/powerpoint/2010/main" val="16605711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04A75-D926-F821-8EF7-2F27D63EFD89}"/>
              </a:ext>
            </a:extLst>
          </p:cNvPr>
          <p:cNvSpPr>
            <a:spLocks noGrp="1"/>
          </p:cNvSpPr>
          <p:nvPr>
            <p:ph type="title"/>
          </p:nvPr>
        </p:nvSpPr>
        <p:spPr>
          <a:xfrm>
            <a:off x="8653851" y="1603094"/>
            <a:ext cx="3127248" cy="1828800"/>
          </a:xfrm>
        </p:spPr>
        <p:txBody>
          <a:bodyPr anchor="b">
            <a:normAutofit/>
          </a:bodyPr>
          <a:lstStyle/>
          <a:p>
            <a:r>
              <a:rPr lang="en-AE" dirty="0"/>
              <a:t>Bubble Project Video </a:t>
            </a:r>
            <a:endParaRPr lang="en-US" dirty="0"/>
          </a:p>
        </p:txBody>
      </p:sp>
    </p:spTree>
    <p:extLst>
      <p:ext uri="{BB962C8B-B14F-4D97-AF65-F5344CB8AC3E}">
        <p14:creationId xmlns:p14="http://schemas.microsoft.com/office/powerpoint/2010/main" val="16601052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692ACBEB-C4FA-1829-6A85-13AE982B8266}"/>
              </a:ext>
            </a:extLst>
          </p:cNvPr>
          <p:cNvGraphicFramePr/>
          <p:nvPr>
            <p:extLst>
              <p:ext uri="{D42A27DB-BD31-4B8C-83A1-F6EECF244321}">
                <p14:modId xmlns:p14="http://schemas.microsoft.com/office/powerpoint/2010/main" val="3788937138"/>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028005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C9233-BE8D-A68A-719A-E6397568E98E}"/>
              </a:ext>
            </a:extLst>
          </p:cNvPr>
          <p:cNvSpPr>
            <a:spLocks noGrp="1"/>
          </p:cNvSpPr>
          <p:nvPr>
            <p:ph type="ctrTitle"/>
          </p:nvPr>
        </p:nvSpPr>
        <p:spPr>
          <a:xfrm>
            <a:off x="1066800" y="3165763"/>
            <a:ext cx="10058400" cy="1711037"/>
          </a:xfrm>
        </p:spPr>
        <p:txBody>
          <a:bodyPr anchor="b">
            <a:normAutofit/>
          </a:bodyPr>
          <a:lstStyle/>
          <a:p>
            <a:r>
              <a:rPr lang="en-AE" dirty="0"/>
              <a:t>Thank you for Listening </a:t>
            </a:r>
            <a:endParaRPr lang="en-US" dirty="0"/>
          </a:p>
        </p:txBody>
      </p:sp>
    </p:spTree>
    <p:extLst>
      <p:ext uri="{BB962C8B-B14F-4D97-AF65-F5344CB8AC3E}">
        <p14:creationId xmlns:p14="http://schemas.microsoft.com/office/powerpoint/2010/main" val="932240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7B6CF-0B0E-29A7-A5ED-E3CE796C0D68}"/>
              </a:ext>
            </a:extLst>
          </p:cNvPr>
          <p:cNvSpPr>
            <a:spLocks noGrp="1"/>
          </p:cNvSpPr>
          <p:nvPr>
            <p:ph type="title"/>
          </p:nvPr>
        </p:nvSpPr>
        <p:spPr/>
        <p:txBody>
          <a:bodyPr/>
          <a:lstStyle/>
          <a:p>
            <a:r>
              <a:rPr lang="en-AE" dirty="0"/>
              <a:t>Risks In Our Project</a:t>
            </a:r>
            <a:endParaRPr lang="en-US" dirty="0"/>
          </a:p>
        </p:txBody>
      </p:sp>
      <p:sp>
        <p:nvSpPr>
          <p:cNvPr id="3" name="Content Placeholder 2">
            <a:extLst>
              <a:ext uri="{FF2B5EF4-FFF2-40B4-BE49-F238E27FC236}">
                <a16:creationId xmlns:a16="http://schemas.microsoft.com/office/drawing/2014/main" id="{AC0C2854-2EF4-B8A8-CD51-6F527435005E}"/>
              </a:ext>
            </a:extLst>
          </p:cNvPr>
          <p:cNvSpPr>
            <a:spLocks noGrp="1"/>
          </p:cNvSpPr>
          <p:nvPr>
            <p:ph idx="1"/>
          </p:nvPr>
        </p:nvSpPr>
        <p:spPr/>
        <p:txBody>
          <a:bodyPr/>
          <a:lstStyle/>
          <a:p>
            <a:pPr marL="0" indent="0">
              <a:buNone/>
            </a:pPr>
            <a:r>
              <a:rPr lang="en-US" b="1" dirty="0"/>
              <a:t># Specific risks</a:t>
            </a:r>
          </a:p>
          <a:p>
            <a:pPr marL="457200" indent="-457200">
              <a:buFont typeface="+mj-lt"/>
              <a:buAutoNum type="arabicPeriod"/>
            </a:pPr>
            <a:r>
              <a:rPr lang="en-US" dirty="0"/>
              <a:t>No end-to-end encryption </a:t>
            </a:r>
          </a:p>
          <a:p>
            <a:pPr marL="457200" indent="-457200">
              <a:buFont typeface="+mj-lt"/>
              <a:buAutoNum type="arabicPeriod"/>
            </a:pPr>
            <a:r>
              <a:rPr lang="en-US" dirty="0"/>
              <a:t>loss of personal user information.</a:t>
            </a:r>
          </a:p>
          <a:p>
            <a:pPr marL="457200" indent="-457200">
              <a:buFont typeface="+mj-lt"/>
              <a:buAutoNum type="arabicPeriod"/>
            </a:pPr>
            <a:r>
              <a:rPr lang="en-US" dirty="0"/>
              <a:t>complicated to use or maintain.  </a:t>
            </a:r>
          </a:p>
          <a:p>
            <a:pPr marL="457200" indent="-457200">
              <a:buFont typeface="+mj-lt"/>
              <a:buAutoNum type="arabicPeriod"/>
            </a:pPr>
            <a:r>
              <a:rPr lang="en-US" dirty="0"/>
              <a:t>Meeting Hijacking allows the hacker to hack the database .</a:t>
            </a:r>
          </a:p>
          <a:p>
            <a:pPr marL="457200" indent="-457200">
              <a:buFont typeface="+mj-lt"/>
              <a:buAutoNum type="arabicPeriod"/>
            </a:pPr>
            <a:r>
              <a:rPr lang="en-US" dirty="0"/>
              <a:t>recorded meetings.6-Stolen meeting link.</a:t>
            </a:r>
          </a:p>
        </p:txBody>
      </p:sp>
    </p:spTree>
    <p:extLst>
      <p:ext uri="{BB962C8B-B14F-4D97-AF65-F5344CB8AC3E}">
        <p14:creationId xmlns:p14="http://schemas.microsoft.com/office/powerpoint/2010/main" val="4286218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C6A41-E2EE-758B-0BA8-92D94EDDA100}"/>
              </a:ext>
            </a:extLst>
          </p:cNvPr>
          <p:cNvSpPr>
            <a:spLocks noGrp="1"/>
          </p:cNvSpPr>
          <p:nvPr>
            <p:ph type="title"/>
          </p:nvPr>
        </p:nvSpPr>
        <p:spPr>
          <a:xfrm>
            <a:off x="571500" y="304800"/>
            <a:ext cx="11049000" cy="1143000"/>
          </a:xfrm>
        </p:spPr>
        <p:txBody>
          <a:bodyPr/>
          <a:lstStyle/>
          <a:p>
            <a:pPr algn="ctr"/>
            <a:r>
              <a:rPr lang="en-AE" dirty="0"/>
              <a:t>Features We Have It Our Website</a:t>
            </a:r>
            <a:endParaRPr lang="en-US" dirty="0"/>
          </a:p>
        </p:txBody>
      </p:sp>
      <p:graphicFrame>
        <p:nvGraphicFramePr>
          <p:cNvPr id="6" name="Content Placeholder 5">
            <a:extLst>
              <a:ext uri="{FF2B5EF4-FFF2-40B4-BE49-F238E27FC236}">
                <a16:creationId xmlns:a16="http://schemas.microsoft.com/office/drawing/2014/main" id="{D11EA57B-52A2-DC48-274B-457A73DC03BE}"/>
              </a:ext>
            </a:extLst>
          </p:cNvPr>
          <p:cNvGraphicFramePr>
            <a:graphicFrameLocks noGrp="1"/>
          </p:cNvGraphicFramePr>
          <p:nvPr>
            <p:ph idx="1"/>
            <p:extLst>
              <p:ext uri="{D42A27DB-BD31-4B8C-83A1-F6EECF244321}">
                <p14:modId xmlns:p14="http://schemas.microsoft.com/office/powerpoint/2010/main" val="3990566504"/>
              </p:ext>
            </p:extLst>
          </p:nvPr>
        </p:nvGraphicFramePr>
        <p:xfrm>
          <a:off x="5029200" y="1828800"/>
          <a:ext cx="9144000"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Content Placeholder 5">
            <a:extLst>
              <a:ext uri="{FF2B5EF4-FFF2-40B4-BE49-F238E27FC236}">
                <a16:creationId xmlns:a16="http://schemas.microsoft.com/office/drawing/2014/main" id="{78548E5B-8B50-0B83-00D2-8B509A3A2E26}"/>
              </a:ext>
            </a:extLst>
          </p:cNvPr>
          <p:cNvGraphicFramePr>
            <a:graphicFrameLocks/>
          </p:cNvGraphicFramePr>
          <p:nvPr>
            <p:extLst>
              <p:ext uri="{D42A27DB-BD31-4B8C-83A1-F6EECF244321}">
                <p14:modId xmlns:p14="http://schemas.microsoft.com/office/powerpoint/2010/main" val="3621322096"/>
              </p:ext>
            </p:extLst>
          </p:nvPr>
        </p:nvGraphicFramePr>
        <p:xfrm>
          <a:off x="-533400" y="1814512"/>
          <a:ext cx="9144000" cy="42672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281479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CAEC1-81AE-EEEA-5037-32F32C58FC33}"/>
              </a:ext>
            </a:extLst>
          </p:cNvPr>
          <p:cNvSpPr>
            <a:spLocks noGrp="1"/>
          </p:cNvSpPr>
          <p:nvPr>
            <p:ph type="title"/>
          </p:nvPr>
        </p:nvSpPr>
        <p:spPr/>
        <p:txBody>
          <a:bodyPr/>
          <a:lstStyle/>
          <a:p>
            <a:r>
              <a:rPr lang="en-AE" dirty="0"/>
              <a:t>Functional Requirements </a:t>
            </a:r>
            <a:endParaRPr lang="en-US" dirty="0"/>
          </a:p>
        </p:txBody>
      </p:sp>
      <p:sp>
        <p:nvSpPr>
          <p:cNvPr id="3" name="Content Placeholder 2">
            <a:extLst>
              <a:ext uri="{FF2B5EF4-FFF2-40B4-BE49-F238E27FC236}">
                <a16:creationId xmlns:a16="http://schemas.microsoft.com/office/drawing/2014/main" id="{7F224941-83B4-C78A-7F22-146E07C5B1B4}"/>
              </a:ext>
            </a:extLst>
          </p:cNvPr>
          <p:cNvSpPr>
            <a:spLocks noGrp="1"/>
          </p:cNvSpPr>
          <p:nvPr>
            <p:ph idx="1"/>
          </p:nvPr>
        </p:nvSpPr>
        <p:spPr/>
        <p:txBody>
          <a:bodyPr>
            <a:normAutofit/>
          </a:bodyPr>
          <a:lstStyle/>
          <a:p>
            <a:pPr lvl="1"/>
            <a:r>
              <a:rPr lang="en-US" dirty="0"/>
              <a:t>The user presses on Login or Register button</a:t>
            </a:r>
            <a:endParaRPr lang="en-TR" sz="2000" dirty="0"/>
          </a:p>
          <a:p>
            <a:pPr lvl="1"/>
            <a:r>
              <a:rPr lang="en-US" dirty="0"/>
              <a:t>A new page pops up that shows register page.</a:t>
            </a:r>
            <a:endParaRPr lang="en-TR" sz="2000" dirty="0"/>
          </a:p>
          <a:p>
            <a:pPr lvl="1"/>
            <a:r>
              <a:rPr lang="en-US" dirty="0"/>
              <a:t>If the user isn’t registered he will register.</a:t>
            </a:r>
            <a:endParaRPr lang="en-TR" sz="2000" dirty="0"/>
          </a:p>
          <a:p>
            <a:pPr lvl="1"/>
            <a:r>
              <a:rPr lang="en-US" dirty="0"/>
              <a:t>The user will be redirected to terms and conditions page.</a:t>
            </a:r>
            <a:endParaRPr lang="en-TR" sz="2000" dirty="0"/>
          </a:p>
          <a:p>
            <a:pPr lvl="1"/>
            <a:r>
              <a:rPr lang="en-US" dirty="0"/>
              <a:t>If the user agrees to the terms and conditions.</a:t>
            </a:r>
            <a:endParaRPr lang="en-TR" sz="2000" dirty="0"/>
          </a:p>
          <a:p>
            <a:pPr lvl="1"/>
            <a:r>
              <a:rPr lang="en-US" dirty="0"/>
              <a:t> If the user is already registered he will login.</a:t>
            </a:r>
            <a:endParaRPr lang="en-TR" sz="2000" dirty="0"/>
          </a:p>
          <a:p>
            <a:pPr lvl="1"/>
            <a:r>
              <a:rPr lang="en-US" dirty="0"/>
              <a:t>The user will be redirected to landing page for registered users.</a:t>
            </a:r>
            <a:endParaRPr lang="en-TR" sz="2000" dirty="0"/>
          </a:p>
          <a:p>
            <a:pPr lvl="1"/>
            <a:r>
              <a:rPr lang="en-US" dirty="0"/>
              <a:t>View profile button can be pressed to view information.</a:t>
            </a:r>
            <a:endParaRPr lang="en-TR" sz="2000" dirty="0"/>
          </a:p>
          <a:p>
            <a:pPr lvl="1"/>
            <a:r>
              <a:rPr lang="en-US" dirty="0"/>
              <a:t>The user can edit his/her information and press save changes.</a:t>
            </a:r>
            <a:endParaRPr lang="en-TR" sz="2000" dirty="0"/>
          </a:p>
          <a:p>
            <a:pPr lvl="1"/>
            <a:r>
              <a:rPr lang="en-US" dirty="0"/>
              <a:t>A user can press log out to go the normal landing.</a:t>
            </a:r>
            <a:endParaRPr lang="en-TR" sz="2000" dirty="0"/>
          </a:p>
        </p:txBody>
      </p:sp>
    </p:spTree>
    <p:extLst>
      <p:ext uri="{BB962C8B-B14F-4D97-AF65-F5344CB8AC3E}">
        <p14:creationId xmlns:p14="http://schemas.microsoft.com/office/powerpoint/2010/main" val="3855247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D00DD-CEEC-B2DE-F937-EA29FF6E2EF1}"/>
              </a:ext>
            </a:extLst>
          </p:cNvPr>
          <p:cNvSpPr>
            <a:spLocks noGrp="1"/>
          </p:cNvSpPr>
          <p:nvPr>
            <p:ph type="title"/>
          </p:nvPr>
        </p:nvSpPr>
        <p:spPr/>
        <p:txBody>
          <a:bodyPr/>
          <a:lstStyle/>
          <a:p>
            <a:r>
              <a:rPr lang="en-AE" dirty="0"/>
              <a:t>SRS Document</a:t>
            </a:r>
            <a:endParaRPr lang="en-US" dirty="0"/>
          </a:p>
        </p:txBody>
      </p:sp>
      <p:graphicFrame>
        <p:nvGraphicFramePr>
          <p:cNvPr id="4" name="Content Placeholder 3">
            <a:extLst>
              <a:ext uri="{FF2B5EF4-FFF2-40B4-BE49-F238E27FC236}">
                <a16:creationId xmlns:a16="http://schemas.microsoft.com/office/drawing/2014/main" id="{9FC63111-7800-E544-60AB-480D7C213497}"/>
              </a:ext>
            </a:extLst>
          </p:cNvPr>
          <p:cNvGraphicFramePr>
            <a:graphicFrameLocks noGrp="1"/>
          </p:cNvGraphicFramePr>
          <p:nvPr>
            <p:ph idx="1"/>
            <p:extLst>
              <p:ext uri="{D42A27DB-BD31-4B8C-83A1-F6EECF244321}">
                <p14:modId xmlns:p14="http://schemas.microsoft.com/office/powerpoint/2010/main" val="573419843"/>
              </p:ext>
            </p:extLst>
          </p:nvPr>
        </p:nvGraphicFramePr>
        <p:xfrm>
          <a:off x="1524000" y="1676400"/>
          <a:ext cx="9144000"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3837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39E9E-3D83-7757-B20A-FED87A14A4D3}"/>
              </a:ext>
            </a:extLst>
          </p:cNvPr>
          <p:cNvSpPr>
            <a:spLocks noGrp="1"/>
          </p:cNvSpPr>
          <p:nvPr>
            <p:ph type="title"/>
          </p:nvPr>
        </p:nvSpPr>
        <p:spPr/>
        <p:txBody>
          <a:bodyPr/>
          <a:lstStyle/>
          <a:p>
            <a:r>
              <a:rPr lang="en-AE" dirty="0"/>
              <a:t>SRS Document</a:t>
            </a:r>
            <a:endParaRPr lang="en-US" dirty="0"/>
          </a:p>
        </p:txBody>
      </p:sp>
      <p:sp>
        <p:nvSpPr>
          <p:cNvPr id="3" name="Content Placeholder 2">
            <a:extLst>
              <a:ext uri="{FF2B5EF4-FFF2-40B4-BE49-F238E27FC236}">
                <a16:creationId xmlns:a16="http://schemas.microsoft.com/office/drawing/2014/main" id="{2424ABF8-D8CB-E7ED-15D7-C35F2E8DF5DE}"/>
              </a:ext>
            </a:extLst>
          </p:cNvPr>
          <p:cNvSpPr>
            <a:spLocks noGrp="1"/>
          </p:cNvSpPr>
          <p:nvPr>
            <p:ph idx="1"/>
          </p:nvPr>
        </p:nvSpPr>
        <p:spPr/>
        <p:txBody>
          <a:bodyPr>
            <a:normAutofit fontScale="92500" lnSpcReduction="10000"/>
          </a:bodyPr>
          <a:lstStyle/>
          <a:p>
            <a:r>
              <a:rPr lang="en-US" sz="2200" dirty="0"/>
              <a:t>1. Introduction </a:t>
            </a:r>
          </a:p>
          <a:p>
            <a:pPr marL="0" indent="0">
              <a:buNone/>
            </a:pPr>
            <a:r>
              <a:rPr lang="en-US" dirty="0"/>
              <a:t>1.1. Purpose : The purpose of this project is to learn how to manage a software project and improve an already existing video conferencing application.</a:t>
            </a:r>
          </a:p>
          <a:p>
            <a:pPr marL="0" indent="0">
              <a:buNone/>
            </a:pPr>
            <a:r>
              <a:rPr lang="en-US" dirty="0"/>
              <a:t> 1.2. Intended audience and reading suggestions : The focus will be on a video conferencing application which is used by people who want to meet online and it is open for use by everyone as there are no constriction for usage. </a:t>
            </a:r>
          </a:p>
          <a:p>
            <a:pPr marL="0" indent="0">
              <a:buNone/>
            </a:pPr>
            <a:r>
              <a:rPr lang="en-US" dirty="0"/>
              <a:t>1.3. Project scope : We will learn how to work in a team, how to manage a project, give an estimation to tasks, work with scrum, divide the work evenly between team members. Also, this will be extremely useful for people who don’t have time or place to meet in person and it will be easy to share information and work on everything freely. </a:t>
            </a:r>
          </a:p>
          <a:p>
            <a:pPr marL="0" indent="0">
              <a:buNone/>
            </a:pPr>
            <a:r>
              <a:rPr lang="en-US" dirty="0"/>
              <a:t>1.4. References and sources : https://krazytech.com/projects/sample-softwarerequirements-specificationsrs-report-airline-database , https://mirotalk.herokuapp.com </a:t>
            </a:r>
          </a:p>
        </p:txBody>
      </p:sp>
    </p:spTree>
    <p:extLst>
      <p:ext uri="{BB962C8B-B14F-4D97-AF65-F5344CB8AC3E}">
        <p14:creationId xmlns:p14="http://schemas.microsoft.com/office/powerpoint/2010/main" val="3040734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39E9E-3D83-7757-B20A-FED87A14A4D3}"/>
              </a:ext>
            </a:extLst>
          </p:cNvPr>
          <p:cNvSpPr>
            <a:spLocks noGrp="1"/>
          </p:cNvSpPr>
          <p:nvPr>
            <p:ph type="title"/>
          </p:nvPr>
        </p:nvSpPr>
        <p:spPr/>
        <p:txBody>
          <a:bodyPr/>
          <a:lstStyle/>
          <a:p>
            <a:r>
              <a:rPr lang="en-AE" dirty="0"/>
              <a:t>SRS Document</a:t>
            </a:r>
            <a:endParaRPr lang="en-US" dirty="0"/>
          </a:p>
        </p:txBody>
      </p:sp>
      <p:sp>
        <p:nvSpPr>
          <p:cNvPr id="3" name="Content Placeholder 2">
            <a:extLst>
              <a:ext uri="{FF2B5EF4-FFF2-40B4-BE49-F238E27FC236}">
                <a16:creationId xmlns:a16="http://schemas.microsoft.com/office/drawing/2014/main" id="{2424ABF8-D8CB-E7ED-15D7-C35F2E8DF5DE}"/>
              </a:ext>
            </a:extLst>
          </p:cNvPr>
          <p:cNvSpPr>
            <a:spLocks noGrp="1"/>
          </p:cNvSpPr>
          <p:nvPr>
            <p:ph idx="1"/>
          </p:nvPr>
        </p:nvSpPr>
        <p:spPr/>
        <p:txBody>
          <a:bodyPr>
            <a:normAutofit lnSpcReduction="10000"/>
          </a:bodyPr>
          <a:lstStyle/>
          <a:p>
            <a:pPr marL="0" indent="0">
              <a:buNone/>
            </a:pPr>
            <a:r>
              <a:rPr lang="en-US" dirty="0"/>
              <a:t>2. Overall description : </a:t>
            </a:r>
          </a:p>
          <a:p>
            <a:pPr marL="0" indent="0">
              <a:buNone/>
            </a:pPr>
            <a:r>
              <a:rPr lang="en-US" sz="1400" dirty="0"/>
              <a:t>2.1. Product perspective : A video conferencing application stores the following information: </a:t>
            </a:r>
          </a:p>
          <a:p>
            <a:pPr marL="0" indent="0">
              <a:buNone/>
            </a:pPr>
            <a:r>
              <a:rPr lang="en-US" sz="1400" dirty="0"/>
              <a:t>The name of the room and the name of the participants.</a:t>
            </a:r>
          </a:p>
          <a:p>
            <a:pPr marL="0" indent="0">
              <a:buNone/>
            </a:pPr>
            <a:r>
              <a:rPr lang="en-US" sz="1400" dirty="0"/>
              <a:t> 2.2. Product features : </a:t>
            </a:r>
          </a:p>
          <a:p>
            <a:pPr marL="0" indent="0">
              <a:buNone/>
            </a:pPr>
            <a:r>
              <a:rPr lang="en-US" sz="1400" dirty="0"/>
              <a:t>• Giving the opportunity to hold important meetings in different countries short for money, effort, work and time </a:t>
            </a:r>
          </a:p>
          <a:p>
            <a:pPr marL="0" indent="0">
              <a:buNone/>
            </a:pPr>
            <a:r>
              <a:rPr lang="en-US" sz="1400" dirty="0"/>
              <a:t>• High image &amp; video resolution • </a:t>
            </a:r>
          </a:p>
          <a:p>
            <a:pPr marL="0" indent="0">
              <a:buNone/>
            </a:pPr>
            <a:r>
              <a:rPr lang="en-US" sz="1400" dirty="0"/>
              <a:t>Clear voice when using the microphone • Should be easy app to use not complex .</a:t>
            </a:r>
          </a:p>
          <a:p>
            <a:pPr marL="0" indent="0">
              <a:buNone/>
            </a:pPr>
            <a:r>
              <a:rPr lang="en-US" sz="1200" dirty="0"/>
              <a:t>2.3. User class and characteristics : Users should be able to choose a room name, choose their own name, give microphone and camera access, share files, share room link, and exit the room whenever they want.</a:t>
            </a:r>
          </a:p>
          <a:p>
            <a:pPr marL="0" indent="0">
              <a:buNone/>
            </a:pPr>
            <a:r>
              <a:rPr lang="en-US" sz="1200" dirty="0"/>
              <a:t> 2.4. Operating environment : • This application will run on </a:t>
            </a:r>
            <a:r>
              <a:rPr lang="en-US" sz="1200" dirty="0" err="1"/>
              <a:t>heroku</a:t>
            </a:r>
            <a:r>
              <a:rPr lang="en-US" sz="1200" dirty="0"/>
              <a:t>. • </a:t>
            </a:r>
            <a:r>
              <a:rPr lang="en-US" sz="1200" dirty="0" err="1"/>
              <a:t>Javascript</a:t>
            </a:r>
            <a:r>
              <a:rPr lang="en-US" sz="1200" dirty="0"/>
              <a:t> is the language used to code it. </a:t>
            </a:r>
          </a:p>
          <a:p>
            <a:pPr marL="0" indent="0">
              <a:buNone/>
            </a:pPr>
            <a:r>
              <a:rPr lang="en-US" sz="1200" dirty="0"/>
              <a:t>2.5. Coding constraints : • Write as few lines as possible. • Use appropriate naming conventions. • Always write comments. • Segment blocks of code in the same section into paragraphs</a:t>
            </a:r>
            <a:endParaRPr lang="en-US" sz="1400" dirty="0"/>
          </a:p>
        </p:txBody>
      </p:sp>
    </p:spTree>
    <p:extLst>
      <p:ext uri="{BB962C8B-B14F-4D97-AF65-F5344CB8AC3E}">
        <p14:creationId xmlns:p14="http://schemas.microsoft.com/office/powerpoint/2010/main" val="1744354687"/>
      </p:ext>
    </p:extLst>
  </p:cSld>
  <p:clrMapOvr>
    <a:masterClrMapping/>
  </p:clrMapOvr>
</p:sld>
</file>

<file path=ppt/theme/theme1.xml><?xml version="1.0" encoding="utf-8"?>
<a:theme xmlns:a="http://schemas.openxmlformats.org/drawingml/2006/main" name="Tech Computer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901026.potx" id="{FD85E87A-7813-4F67-9E59-69B5487A1910}" vid="{BDF94C36-3ACF-4CF1-939F-F4211E6D666F}"/>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70CE8B8DD79294B9ABE329223E93EA0" ma:contentTypeVersion="4" ma:contentTypeDescription="Create a new document." ma:contentTypeScope="" ma:versionID="9e17d2b3f45f1f315235c6545f058e5c">
  <xsd:schema xmlns:xsd="http://www.w3.org/2001/XMLSchema" xmlns:xs="http://www.w3.org/2001/XMLSchema" xmlns:p="http://schemas.microsoft.com/office/2006/metadata/properties" xmlns:ns3="e8b2a5ac-ae81-46db-afa8-282f6f5012d4" targetNamespace="http://schemas.microsoft.com/office/2006/metadata/properties" ma:root="true" ma:fieldsID="32feaaad39dd786761e0f8750cf6bf86" ns3:_="">
    <xsd:import namespace="e8b2a5ac-ae81-46db-afa8-282f6f5012d4"/>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8b2a5ac-ae81-46db-afa8-282f6f5012d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AC7A105-0A87-4363-9BD5-4887FEC64FF8}">
  <ds:schemaRefs>
    <ds:schemaRef ds:uri="http://schemas.microsoft.com/sharepoint/v3/contenttype/forms"/>
  </ds:schemaRefs>
</ds:datastoreItem>
</file>

<file path=customXml/itemProps2.xml><?xml version="1.0" encoding="utf-8"?>
<ds:datastoreItem xmlns:ds="http://schemas.openxmlformats.org/officeDocument/2006/customXml" ds:itemID="{8C618858-CF06-484B-904A-64708D8926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8b2a5ac-ae81-46db-afa8-282f6f5012d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C1AD033-7A99-4EC3-A70A-27945E0E79F2}">
  <ds:schemaRefs>
    <ds:schemaRef ds:uri="http://schemas.openxmlformats.org/package/2006/metadata/core-properties"/>
    <ds:schemaRef ds:uri="http://www.w3.org/XML/1998/namespace"/>
    <ds:schemaRef ds:uri="http://purl.org/dc/elements/1.1/"/>
    <ds:schemaRef ds:uri="http://schemas.microsoft.com/office/2006/documentManagement/types"/>
    <ds:schemaRef ds:uri="http://purl.org/dc/terms/"/>
    <ds:schemaRef ds:uri="http://purl.org/dc/dcmitype/"/>
    <ds:schemaRef ds:uri="http://schemas.microsoft.com/office/2006/metadata/properties"/>
    <ds:schemaRef ds:uri="e8b2a5ac-ae81-46db-afa8-282f6f5012d4"/>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Business technology circuit board design presentation (widescreen)</Template>
  <TotalTime>837</TotalTime>
  <Words>3460</Words>
  <Application>Microsoft Office PowerPoint</Application>
  <PresentationFormat>Widescreen</PresentationFormat>
  <Paragraphs>513</Paragraphs>
  <Slides>35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Calibri</vt:lpstr>
      <vt:lpstr>Candara</vt:lpstr>
      <vt:lpstr>Consolas</vt:lpstr>
      <vt:lpstr>Helvetica Neue</vt:lpstr>
      <vt:lpstr>Symbol</vt:lpstr>
      <vt:lpstr>Tech Computer 16x9</vt:lpstr>
      <vt:lpstr>Bubble Conference Website</vt:lpstr>
      <vt:lpstr>How We Choose Our Open Source</vt:lpstr>
      <vt:lpstr>Risks In Our Project</vt:lpstr>
      <vt:lpstr>Risks In Our Project</vt:lpstr>
      <vt:lpstr>Features We Have It Our Website</vt:lpstr>
      <vt:lpstr>Functional Requirements </vt:lpstr>
      <vt:lpstr>SRS Document</vt:lpstr>
      <vt:lpstr>SRS Document</vt:lpstr>
      <vt:lpstr>SRS Document</vt:lpstr>
      <vt:lpstr>SRS Document</vt:lpstr>
      <vt:lpstr>UML Diagram</vt:lpstr>
      <vt:lpstr>Project Plan</vt:lpstr>
      <vt:lpstr>Project plan</vt:lpstr>
      <vt:lpstr>Project plan</vt:lpstr>
      <vt:lpstr>Project Schedule</vt:lpstr>
      <vt:lpstr>Code Style</vt:lpstr>
      <vt:lpstr>Code Style</vt:lpstr>
      <vt:lpstr>Code Style</vt:lpstr>
      <vt:lpstr>Logo, And How We Chose It</vt:lpstr>
      <vt:lpstr>Heroku</vt:lpstr>
      <vt:lpstr>Mongo DB , Why We Chose It</vt:lpstr>
      <vt:lpstr>How We Connect Our Program To many website</vt:lpstr>
      <vt:lpstr>Interface Design Before And After</vt:lpstr>
      <vt:lpstr>PowerPoint Presentation</vt:lpstr>
      <vt:lpstr>Register And Login Design </vt:lpstr>
      <vt:lpstr>Login And Register Code</vt:lpstr>
      <vt:lpstr>Terms And Conditions </vt:lpstr>
      <vt:lpstr>Interface For Registered </vt:lpstr>
      <vt:lpstr>View Profile</vt:lpstr>
      <vt:lpstr>Edit Profile </vt:lpstr>
      <vt:lpstr>features We wanted to implement but we couldn’t </vt:lpstr>
      <vt:lpstr>As A Project Manager </vt:lpstr>
      <vt:lpstr>Bubble Project Video </vt:lpstr>
      <vt:lpstr>PowerPoint Presentation</vt:lpstr>
      <vt:lpstr>Thank you for Listening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Bubble Conference Website</dc:title>
  <dc:creator>Yousra M.A. ALAKLOUK</dc:creator>
  <cp:lastModifiedBy>Yousra M.A. ALAKLOUK</cp:lastModifiedBy>
  <cp:revision>25</cp:revision>
  <dcterms:created xsi:type="dcterms:W3CDTF">2022-06-06T12:27:54Z</dcterms:created>
  <dcterms:modified xsi:type="dcterms:W3CDTF">2022-06-09T13:27:23Z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0x010100B70CE8B8DD79294B9ABE329223E93EA0</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